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52" r:id="rId4"/>
    <p:sldId id="453" r:id="rId5"/>
    <p:sldId id="454" r:id="rId6"/>
    <p:sldId id="455" r:id="rId7"/>
    <p:sldId id="456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91222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011703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550897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787532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73384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rgbClr val="88350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01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01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_01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연인들의 선물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나는 누구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r>
              <a:rPr lang="en-US" altLang="ko-KR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p.12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I </a:t>
            </a:r>
            <a:r>
              <a:rPr lang="en-US" altLang="ko-KR" sz="2100" dirty="0">
                <a:latin typeface="+mn-ea"/>
              </a:rPr>
              <a:t>come in many different colors. Some of my friends are red,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pink or white. I am very beautiful. I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smell nice</a:t>
            </a:r>
            <a:r>
              <a:rPr lang="en-US" altLang="ko-KR" sz="2100" dirty="0">
                <a:latin typeface="+mn-ea"/>
              </a:rPr>
              <a:t>. You give me to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your love as a present. But be careful! I can hurt you with my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thorns. What am I?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3552745"/>
            <a:chOff x="0" y="0"/>
            <a:chExt cx="9144000" cy="3552745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25160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My </a:t>
              </a:r>
              <a:r>
                <a:rPr lang="en-US" altLang="ko-KR" sz="2100" dirty="0">
                  <a:latin typeface="+mn-ea"/>
                </a:rPr>
                <a:t>favorite place is the petting zoo. I can touch the animals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there. I can pet the goats. The goats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feel soft</a:t>
              </a:r>
              <a:r>
                <a:rPr lang="en-US" altLang="ko-KR" sz="2100" dirty="0">
                  <a:latin typeface="+mn-ea"/>
                </a:rPr>
                <a:t>. I can pet the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bunnies. Oh, good! They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feel soft</a:t>
              </a:r>
              <a:r>
                <a:rPr lang="en-US" altLang="ko-KR" sz="2100" dirty="0">
                  <a:latin typeface="+mn-ea"/>
                </a:rPr>
                <a:t>, too! I love bunnies. My dad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says he will buy </a:t>
              </a:r>
              <a:r>
                <a:rPr lang="en-US" altLang="ko-KR" sz="2100" u="sng" dirty="0">
                  <a:latin typeface="+mn-ea"/>
                </a:rPr>
                <a:t>one</a:t>
              </a:r>
              <a:r>
                <a:rPr lang="en-US" altLang="ko-KR" sz="2100" dirty="0">
                  <a:latin typeface="+mn-ea"/>
                </a:rPr>
                <a:t> for me in a few days.</a:t>
              </a:r>
            </a:p>
            <a:p>
              <a:pPr algn="just">
                <a:lnSpc>
                  <a:spcPct val="150000"/>
                </a:lnSpc>
              </a:pP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01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_02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만질 수 있는 동물원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/ p.13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611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3552745"/>
            <a:chOff x="0" y="0"/>
            <a:chExt cx="9144000" cy="3552745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25160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Bees </a:t>
              </a:r>
              <a:r>
                <a:rPr lang="en-US" altLang="ko-KR" sz="2100" dirty="0">
                  <a:latin typeface="+mn-ea"/>
                </a:rPr>
                <a:t>fly all over the fields. But they never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get lost</a:t>
              </a:r>
              <a:r>
                <a:rPr lang="en-US" altLang="ko-KR" sz="2100" dirty="0">
                  <a:latin typeface="+mn-ea"/>
                </a:rPr>
                <a:t>. How can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they do </a:t>
              </a:r>
              <a:r>
                <a:rPr lang="en-US" altLang="ko-KR" sz="2100" u="sng" dirty="0">
                  <a:latin typeface="+mn-ea"/>
                </a:rPr>
                <a:t>that</a:t>
              </a:r>
              <a:r>
                <a:rPr lang="en-US" altLang="ko-KR" sz="2100" dirty="0">
                  <a:latin typeface="+mn-ea"/>
                </a:rPr>
                <a:t>? They use the sun as their guide. Turtles swim all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over the oceans. But they always know the way back. How can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they do </a:t>
              </a:r>
              <a:r>
                <a:rPr lang="en-US" altLang="ko-KR" sz="2100" u="sng" dirty="0">
                  <a:latin typeface="+mn-ea"/>
                </a:rPr>
                <a:t>it</a:t>
              </a:r>
              <a:r>
                <a:rPr lang="en-US" altLang="ko-KR" sz="2100" dirty="0">
                  <a:latin typeface="+mn-ea"/>
                </a:rPr>
                <a:t>? They use the earth’s magnetic field as their guide.</a:t>
              </a:r>
            </a:p>
            <a:p>
              <a:pPr algn="just">
                <a:lnSpc>
                  <a:spcPct val="150000"/>
                </a:lnSpc>
              </a:pP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01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_03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동물들의 길 찾는 비결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p.14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047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037493"/>
            <a:chOff x="0" y="0"/>
            <a:chExt cx="9144000" cy="4037493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0008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A </a:t>
              </a:r>
              <a:r>
                <a:rPr lang="en-US" altLang="ko-KR" sz="2100" dirty="0">
                  <a:latin typeface="+mn-ea"/>
                </a:rPr>
                <a:t>yodel is a sweet song. It comes from the Alps in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Switzerland. Shepherds called their sheep with this song.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People also communicated with others in places far away with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this song. The song changes between high and low sounds.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Yodels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sound beautiful</a:t>
              </a:r>
              <a:r>
                <a:rPr lang="en-US" altLang="ko-KR" sz="2100" dirty="0">
                  <a:latin typeface="+mn-ea"/>
                </a:rPr>
                <a:t>, so they are popular all over the world.</a:t>
              </a:r>
            </a:p>
            <a:p>
              <a:pPr algn="just">
                <a:lnSpc>
                  <a:spcPct val="150000"/>
                </a:lnSpc>
              </a:pP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01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_04 </a:t>
                </a:r>
                <a:r>
                  <a:rPr lang="ko-KR" altLang="en-US" sz="1200" b="1" dirty="0" err="1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요들송을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아시나요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?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p.15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796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522242"/>
            <a:chOff x="0" y="0"/>
            <a:chExt cx="9144000" cy="4522242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485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Mangoes </a:t>
              </a:r>
              <a:r>
                <a:rPr lang="en-US" altLang="ko-KR" sz="2100" dirty="0">
                  <a:latin typeface="+mn-ea"/>
                </a:rPr>
                <a:t>and papayas are tropical fruits. ( ① ) They come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from hot countries, like the Philippines and Thailand. ( ② ) How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is this possible? Is the Korean climate warm enough? Yes, it is.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Why? ( ③ ) The earth is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getting warmer</a:t>
              </a:r>
              <a:r>
                <a:rPr lang="en-US" altLang="ko-KR" sz="2100" dirty="0">
                  <a:latin typeface="+mn-ea"/>
                </a:rPr>
                <a:t>. ( ④ ) Of course, the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Korean climate is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 getting warmer too</a:t>
              </a:r>
              <a:r>
                <a:rPr lang="en-US" altLang="ko-KR" sz="2100" dirty="0">
                  <a:latin typeface="+mn-ea"/>
                </a:rPr>
                <a:t>. ( ⑤ ) So now tropical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fruits can grow well in Korea too.</a:t>
              </a:r>
            </a:p>
            <a:p>
              <a:pPr algn="just">
                <a:lnSpc>
                  <a:spcPct val="150000"/>
                </a:lnSpc>
              </a:pP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01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_05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한국에도 열대 과일이 자란다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p.16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  <p:sp>
        <p:nvSpPr>
          <p:cNvPr id="10" name="직사각형 9"/>
          <p:cNvSpPr/>
          <p:nvPr/>
        </p:nvSpPr>
        <p:spPr>
          <a:xfrm>
            <a:off x="556941" y="4522242"/>
            <a:ext cx="8030117" cy="521168"/>
          </a:xfrm>
          <a:prstGeom prst="rect">
            <a:avLst/>
          </a:prstGeom>
          <a:ln w="28575">
            <a:solidFill>
              <a:srgbClr val="777777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But now Korean farmers can grow them.</a:t>
            </a:r>
            <a:endParaRPr lang="en-US" altLang="ko-KR" sz="210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047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522242"/>
            <a:chOff x="0" y="0"/>
            <a:chExt cx="9144000" cy="4522242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485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Do </a:t>
              </a:r>
              <a:r>
                <a:rPr lang="en-US" altLang="ko-KR" sz="2100" dirty="0">
                  <a:latin typeface="+mn-ea"/>
                </a:rPr>
                <a:t>you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feel unhappy</a:t>
              </a:r>
              <a:r>
                <a:rPr lang="en-US" altLang="ko-KR" sz="2100" dirty="0">
                  <a:latin typeface="+mn-ea"/>
                </a:rPr>
                <a:t> with your new clothes? Do they not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look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good</a:t>
              </a:r>
              <a:r>
                <a:rPr lang="en-US" altLang="ko-KR" sz="2100" dirty="0">
                  <a:latin typeface="+mn-ea"/>
                </a:rPr>
                <a:t> on you? Social media can help you. How? Some stores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have </a:t>
              </a:r>
              <a:r>
                <a:rPr lang="en-US" altLang="ko-KR" sz="2100" u="sng" dirty="0">
                  <a:latin typeface="+mn-ea"/>
                </a:rPr>
                <a:t>a special mirror</a:t>
              </a:r>
              <a:r>
                <a:rPr lang="en-US" altLang="ko-KR" sz="2100" dirty="0">
                  <a:latin typeface="+mn-ea"/>
                </a:rPr>
                <a:t> in their fitting room. When you stand in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front of the mirror, the mirror sends your picture to your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friends’ cellphones. So they can tell you their opinions before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you buy anything.</a:t>
              </a:r>
            </a:p>
            <a:p>
              <a:pPr algn="just">
                <a:lnSpc>
                  <a:spcPct val="150000"/>
                </a:lnSpc>
              </a:pP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01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_06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옷 평가를 받아주는 거울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p.17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798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453</Words>
  <Application>Microsoft Office PowerPoint</Application>
  <PresentationFormat>화면 슬라이드 쇼(4:3)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HY견고딕</vt:lpstr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  <vt:lpstr>       Unit 01_01 연인들의 선물, 나는 누구? / p.12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559</cp:revision>
  <dcterms:created xsi:type="dcterms:W3CDTF">2018-12-11T01:44:20Z</dcterms:created>
  <dcterms:modified xsi:type="dcterms:W3CDTF">2019-12-12T04:51:52Z</dcterms:modified>
</cp:coreProperties>
</file>