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57" r:id="rId4"/>
    <p:sldId id="458" r:id="rId5"/>
    <p:sldId id="459" r:id="rId6"/>
    <p:sldId id="460" r:id="rId7"/>
    <p:sldId id="4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21960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66362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95669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39126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5635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rgbClr val="88350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10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10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나는 무엇일까요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 / p.84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I </a:t>
            </a:r>
            <a:r>
              <a:rPr lang="en-US" altLang="ko-KR" sz="2100" dirty="0">
                <a:latin typeface="+mn-ea"/>
              </a:rPr>
              <a:t>cannot move, but I hide life in me. My mom is a hen. It may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sound strange, but I am also a hen’s mom. People like to eat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because</a:t>
            </a:r>
            <a:r>
              <a:rPr lang="en-US" altLang="ko-KR" sz="2100" dirty="0">
                <a:latin typeface="+mn-ea"/>
              </a:rPr>
              <a:t> I’m delicious. I am also a healthy food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because</a:t>
            </a:r>
            <a:r>
              <a:rPr lang="en-US" altLang="ko-KR" sz="2100" dirty="0">
                <a:latin typeface="+mn-ea"/>
              </a:rPr>
              <a:t> I’m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rich in protein. Make sure you don’t drop me!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If</a:t>
            </a:r>
            <a:r>
              <a:rPr lang="en-US" altLang="ko-KR" sz="2100" dirty="0">
                <a:latin typeface="+mn-ea"/>
              </a:rPr>
              <a:t> you drop me, I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will break right away. What am I?</a:t>
            </a: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10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_02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코끼리는 채식주의자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/ p.85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Elephants </a:t>
            </a:r>
            <a:r>
              <a:rPr lang="en-US" altLang="ko-KR" sz="2100" dirty="0">
                <a:latin typeface="+mn-ea"/>
              </a:rPr>
              <a:t>are vegetarians. Most of their food is grass, small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plants, fruits, and plant roots. They need to eat a lot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because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they are very big. They spend most of the day looking for food.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They also need to drink a lot of water. They use their trunk to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spray water into their mouth.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225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10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_03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돌고래는 물고기가 아니야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/ p.86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solidFill>
                  <a:srgbClr val="7030A0"/>
                </a:solidFill>
                <a:latin typeface="+mn-ea"/>
              </a:rPr>
              <a:t>Though</a:t>
            </a:r>
            <a:r>
              <a:rPr lang="en-US" altLang="ko-KR" sz="2100" dirty="0" smtClean="0">
                <a:latin typeface="+mn-ea"/>
              </a:rPr>
              <a:t> </a:t>
            </a:r>
            <a:r>
              <a:rPr lang="en-US" altLang="ko-KR" sz="2100" dirty="0">
                <a:latin typeface="+mn-ea"/>
              </a:rPr>
              <a:t>dolphins live in the sea, they are not fish. They are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mammals, like lions and dogs. They don’t lay eggs. Instead,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they give birth to babies. Their babies feed on milk from their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mothers. They breathe air with their lungs. This is why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dolphins go above the water every few minutes.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204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10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_04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도둑이 안 들키는 비결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p.87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 man was a thief, but he stole money in an unusual way.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 was good at computers. By using his computer skills, 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took money from everyone’s bank account.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Though</a:t>
            </a:r>
            <a:r>
              <a:rPr lang="en-US" altLang="ko-KR" sz="2100" dirty="0">
                <a:latin typeface="+mn-ea"/>
              </a:rPr>
              <a:t> he took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money from millions of Americans, they didn’t notice. Why? It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is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because</a:t>
            </a:r>
            <a:r>
              <a:rPr lang="en-US" altLang="ko-KR" sz="2100" dirty="0">
                <a:latin typeface="+mn-ea"/>
              </a:rPr>
              <a:t> he stole only one penny from each bank account.</a:t>
            </a:r>
          </a:p>
        </p:txBody>
      </p:sp>
    </p:spTree>
    <p:extLst>
      <p:ext uri="{BB962C8B-B14F-4D97-AF65-F5344CB8AC3E}">
        <p14:creationId xmlns:p14="http://schemas.microsoft.com/office/powerpoint/2010/main" val="288506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10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박쥐와 돌고래의 공통점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p.88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(</a:t>
            </a:r>
            <a:r>
              <a:rPr lang="en-US" altLang="ko-KR" sz="2100" dirty="0">
                <a:latin typeface="+mn-ea"/>
              </a:rPr>
              <a:t>A) They make loud sounds. SQUEAK! SQUEAK! The sounds hit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     things </a:t>
            </a:r>
            <a:r>
              <a:rPr lang="en-US" altLang="ko-KR" sz="2100" dirty="0">
                <a:latin typeface="+mn-ea"/>
              </a:rPr>
              <a:t>and then come back to them. This is called an “echo.”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(B) Bats hunt at night. It’s very dark at night. So how can they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     find </a:t>
            </a:r>
            <a:r>
              <a:rPr lang="en-US" altLang="ko-KR" sz="2100" dirty="0">
                <a:latin typeface="+mn-ea"/>
              </a:rPr>
              <a:t>bugs for food in the dark?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(C)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 If </a:t>
            </a:r>
            <a:r>
              <a:rPr lang="en-US" altLang="ko-KR" sz="2100" dirty="0">
                <a:latin typeface="+mn-ea"/>
              </a:rPr>
              <a:t>the echo comes back quickly, bats know that something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     is </a:t>
            </a:r>
            <a:r>
              <a:rPr lang="en-US" altLang="ko-KR" sz="2100" dirty="0">
                <a:latin typeface="+mn-ea"/>
              </a:rPr>
              <a:t>near. This way, bats decide where to go.</a:t>
            </a:r>
          </a:p>
        </p:txBody>
      </p:sp>
    </p:spTree>
    <p:extLst>
      <p:ext uri="{BB962C8B-B14F-4D97-AF65-F5344CB8AC3E}">
        <p14:creationId xmlns:p14="http://schemas.microsoft.com/office/powerpoint/2010/main" val="116998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10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박쥐와 돌고래의 공통점 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p.89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93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It’s very dark in the ocean sometimes. Fish can’t see much.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But dolphins easily find the fish they hunt. How? They produce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sound waves. The sound waves hit things and then come back.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If</a:t>
            </a:r>
            <a:r>
              <a:rPr lang="en-US" altLang="ko-KR" sz="2100" dirty="0">
                <a:latin typeface="+mn-ea"/>
              </a:rPr>
              <a:t> the sound waves come back quickly, dolphins know some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food is near. Dolphins also share information with their friends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by using these sound waves.</a:t>
            </a:r>
          </a:p>
        </p:txBody>
      </p:sp>
    </p:spTree>
    <p:extLst>
      <p:ext uri="{BB962C8B-B14F-4D97-AF65-F5344CB8AC3E}">
        <p14:creationId xmlns:p14="http://schemas.microsoft.com/office/powerpoint/2010/main" val="344521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1581</TotalTime>
  <Words>460</Words>
  <Application>Microsoft Office PowerPoint</Application>
  <PresentationFormat>화면 슬라이드 쇼(4:3)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       Unit 10_01 나는 무엇일까요? / p.84</vt:lpstr>
      <vt:lpstr>       Unit 10_02 코끼리는 채식주의자 / p.85</vt:lpstr>
      <vt:lpstr>       Unit 10_03 돌고래는 물고기가 아니야 / p.86</vt:lpstr>
      <vt:lpstr>       Unit 10_04 도둑이 안 들키는 비결 / p.87</vt:lpstr>
      <vt:lpstr>       Unit 10_05 박쥐와 돌고래의 공통점 A  / p.88</vt:lpstr>
      <vt:lpstr>       Unit 10_05 박쥐와 돌고래의 공통점 B  / p.89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582</cp:revision>
  <dcterms:created xsi:type="dcterms:W3CDTF">2018-12-11T01:44:20Z</dcterms:created>
  <dcterms:modified xsi:type="dcterms:W3CDTF">2019-12-12T07:33:06Z</dcterms:modified>
</cp:coreProperties>
</file>