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436" r:id="rId2"/>
    <p:sldId id="440" r:id="rId3"/>
    <p:sldId id="452" r:id="rId4"/>
    <p:sldId id="453" r:id="rId5"/>
    <p:sldId id="460" r:id="rId6"/>
    <p:sldId id="457" r:id="rId7"/>
    <p:sldId id="461" r:id="rId8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77777"/>
    <a:srgbClr val="883502"/>
    <a:srgbClr val="7E0000"/>
    <a:srgbClr val="D109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876" autoAdjust="0"/>
    <p:restoredTop sz="94660"/>
  </p:normalViewPr>
  <p:slideViewPr>
    <p:cSldViewPr snapToGrid="0">
      <p:cViewPr varScale="1">
        <p:scale>
          <a:sx n="92" d="100"/>
          <a:sy n="92" d="100"/>
        </p:scale>
        <p:origin x="123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8E6CCC-F433-4825-AE83-CD41CE0CA138}" type="datetimeFigureOut">
              <a:rPr lang="ko-KR" altLang="en-US" smtClean="0"/>
              <a:t>2019-12-12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65A3FC-0A9D-4227-B056-48C9850E83A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555744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ko-KR" altLang="en-US" noProof="1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DF61EA0F-A667-4B49-8422-0062BC55E249}" type="slidenum">
              <a:rPr lang="en-US" altLang="ko-KR" noProof="1" smtClean="0"/>
              <a:t>1</a:t>
            </a:fld>
            <a:endParaRPr lang="ko-KR" altLang="en-US" noProof="1"/>
          </a:p>
        </p:txBody>
      </p:sp>
    </p:spTree>
    <p:extLst>
      <p:ext uri="{BB962C8B-B14F-4D97-AF65-F5344CB8AC3E}">
        <p14:creationId xmlns:p14="http://schemas.microsoft.com/office/powerpoint/2010/main" val="15767293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noProof="1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F61EA0F-A667-4B49-8422-0062BC55E249}" type="slidenum">
              <a:rPr lang="en-US" altLang="ko-KR" noProof="1" dirty="0" smtClean="0"/>
              <a:pPr/>
              <a:t>2</a:t>
            </a:fld>
            <a:endParaRPr lang="ko-KR" altLang="en-US" noProof="1"/>
          </a:p>
        </p:txBody>
      </p:sp>
    </p:spTree>
    <p:extLst>
      <p:ext uri="{BB962C8B-B14F-4D97-AF65-F5344CB8AC3E}">
        <p14:creationId xmlns:p14="http://schemas.microsoft.com/office/powerpoint/2010/main" val="10472633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noProof="1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F61EA0F-A667-4B49-8422-0062BC55E249}" type="slidenum">
              <a:rPr lang="en-US" altLang="ko-KR" noProof="1" dirty="0" smtClean="0"/>
              <a:pPr/>
              <a:t>3</a:t>
            </a:fld>
            <a:endParaRPr lang="ko-KR" altLang="en-US" noProof="1"/>
          </a:p>
        </p:txBody>
      </p:sp>
    </p:spTree>
    <p:extLst>
      <p:ext uri="{BB962C8B-B14F-4D97-AF65-F5344CB8AC3E}">
        <p14:creationId xmlns:p14="http://schemas.microsoft.com/office/powerpoint/2010/main" val="39122236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noProof="1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F61EA0F-A667-4B49-8422-0062BC55E249}" type="slidenum">
              <a:rPr lang="en-US" altLang="ko-KR" noProof="1" dirty="0" smtClean="0"/>
              <a:pPr/>
              <a:t>4</a:t>
            </a:fld>
            <a:endParaRPr lang="ko-KR" altLang="en-US" noProof="1"/>
          </a:p>
        </p:txBody>
      </p:sp>
    </p:spTree>
    <p:extLst>
      <p:ext uri="{BB962C8B-B14F-4D97-AF65-F5344CB8AC3E}">
        <p14:creationId xmlns:p14="http://schemas.microsoft.com/office/powerpoint/2010/main" val="30117038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noProof="1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F61EA0F-A667-4B49-8422-0062BC55E249}" type="slidenum">
              <a:rPr lang="en-US" altLang="ko-KR" noProof="1" dirty="0" smtClean="0"/>
              <a:pPr/>
              <a:t>5</a:t>
            </a:fld>
            <a:endParaRPr lang="ko-KR" altLang="en-US" noProof="1"/>
          </a:p>
        </p:txBody>
      </p:sp>
    </p:spTree>
    <p:extLst>
      <p:ext uri="{BB962C8B-B14F-4D97-AF65-F5344CB8AC3E}">
        <p14:creationId xmlns:p14="http://schemas.microsoft.com/office/powerpoint/2010/main" val="117170957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noProof="1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F61EA0F-A667-4B49-8422-0062BC55E249}" type="slidenum">
              <a:rPr lang="en-US" altLang="ko-KR" noProof="1" dirty="0" smtClean="0"/>
              <a:pPr/>
              <a:t>6</a:t>
            </a:fld>
            <a:endParaRPr lang="ko-KR" altLang="en-US" noProof="1"/>
          </a:p>
        </p:txBody>
      </p:sp>
    </p:spTree>
    <p:extLst>
      <p:ext uri="{BB962C8B-B14F-4D97-AF65-F5344CB8AC3E}">
        <p14:creationId xmlns:p14="http://schemas.microsoft.com/office/powerpoint/2010/main" val="191547264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noProof="1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F61EA0F-A667-4B49-8422-0062BC55E249}" type="slidenum">
              <a:rPr lang="en-US" altLang="ko-KR" noProof="1" dirty="0" smtClean="0"/>
              <a:pPr/>
              <a:t>7</a:t>
            </a:fld>
            <a:endParaRPr lang="ko-KR" altLang="en-US" noProof="1"/>
          </a:p>
        </p:txBody>
      </p:sp>
    </p:spTree>
    <p:extLst>
      <p:ext uri="{BB962C8B-B14F-4D97-AF65-F5344CB8AC3E}">
        <p14:creationId xmlns:p14="http://schemas.microsoft.com/office/powerpoint/2010/main" val="39689539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그림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34217" y="533400"/>
            <a:ext cx="5248275" cy="579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9563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92B42-109F-4FD6-823A-C83C8A612206}" type="datetimeFigureOut">
              <a:rPr lang="ko-KR" altLang="en-US" smtClean="0"/>
              <a:t>2019-12-12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5BDA0-FA16-4832-A19C-832DF8CD738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073758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92B42-109F-4FD6-823A-C83C8A612206}" type="datetimeFigureOut">
              <a:rPr lang="ko-KR" altLang="en-US" smtClean="0"/>
              <a:t>2019-12-12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5BDA0-FA16-4832-A19C-832DF8CD738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269317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143000" y="1214438"/>
            <a:ext cx="7772400" cy="2387600"/>
          </a:xfrm>
        </p:spPr>
        <p:txBody>
          <a:bodyPr anchor="b">
            <a:normAutofit/>
          </a:bodyPr>
          <a:lstStyle>
            <a:lvl1pPr algn="l">
              <a:defRPr sz="9600" b="1" baseline="0">
                <a:solidFill>
                  <a:schemeClr val="tx1"/>
                </a:solidFill>
                <a:latin typeface="+mj-ea"/>
                <a:ea typeface="+mj-ea"/>
              </a:defRPr>
            </a:lvl1pPr>
          </a:lstStyle>
          <a:p>
            <a:r>
              <a:rPr lang="en-US" dirty="0" smtClean="0"/>
              <a:t>Unit 1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92B42-109F-4FD6-823A-C83C8A612206}" type="datetimeFigureOut">
              <a:rPr lang="ko-KR" altLang="en-US" smtClean="0"/>
              <a:t>2019-12-12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5BDA0-FA16-4832-A19C-832DF8CD738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287119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bg>
      <p:bgPr>
        <a:pattFill prst="pct80">
          <a:fgClr>
            <a:schemeClr val="bg1">
              <a:lumMod val="95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914400"/>
            <a:ext cx="7886700" cy="5262563"/>
          </a:xfrm>
          <a:solidFill>
            <a:schemeClr val="bg1"/>
          </a:solidFill>
        </p:spPr>
        <p:txBody>
          <a:bodyPr>
            <a:normAutofit/>
          </a:bodyPr>
          <a:lstStyle>
            <a:lvl1pPr marL="0" indent="0" algn="just">
              <a:lnSpc>
                <a:spcPts val="3300"/>
              </a:lnSpc>
              <a:buNone/>
              <a:defRPr sz="2200">
                <a:latin typeface="+mn-ea"/>
                <a:ea typeface="+mn-ea"/>
              </a:defRPr>
            </a:lvl1pPr>
          </a:lstStyle>
          <a:p>
            <a:pPr lvl="0"/>
            <a:r>
              <a:rPr lang="ko-KR" altLang="en-US" dirty="0" smtClean="0"/>
              <a:t>마스터 텍스트 스타일을 편집합니다</a:t>
            </a:r>
            <a:endParaRPr lang="en-US" altLang="ko-KR" dirty="0" smtClean="0"/>
          </a:p>
          <a:p>
            <a:pPr lvl="0"/>
            <a:r>
              <a:rPr lang="ko-KR" altLang="en-US" dirty="0" smtClean="0"/>
              <a:t>마스터 텍스트 스타일을 편집합니다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92B42-109F-4FD6-823A-C83C8A612206}" type="datetimeFigureOut">
              <a:rPr lang="ko-KR" altLang="en-US" smtClean="0"/>
              <a:t>2019-12-12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5BDA0-FA16-4832-A19C-832DF8CD7383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7" name="직사각형 6"/>
          <p:cNvSpPr/>
          <p:nvPr userDrawn="1"/>
        </p:nvSpPr>
        <p:spPr>
          <a:xfrm>
            <a:off x="0" y="4276"/>
            <a:ext cx="9144000" cy="52529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ko-KR" altLang="en-US" sz="2000" b="1" dirty="0">
              <a:solidFill>
                <a:srgbClr val="002060"/>
              </a:solidFill>
            </a:endParaRPr>
          </a:p>
        </p:txBody>
      </p:sp>
      <p:sp>
        <p:nvSpPr>
          <p:cNvPr id="8" name="직사각형 7"/>
          <p:cNvSpPr/>
          <p:nvPr userDrawn="1"/>
        </p:nvSpPr>
        <p:spPr>
          <a:xfrm>
            <a:off x="0" y="4273"/>
            <a:ext cx="9144000" cy="525293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ko-KR" altLang="en-US" sz="20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67373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92B42-109F-4FD6-823A-C83C8A612206}" type="datetimeFigureOut">
              <a:rPr lang="ko-KR" altLang="en-US" smtClean="0"/>
              <a:t>2019-12-12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5BDA0-FA16-4832-A19C-832DF8CD738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921706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92B42-109F-4FD6-823A-C83C8A612206}" type="datetimeFigureOut">
              <a:rPr lang="ko-KR" altLang="en-US" smtClean="0"/>
              <a:t>2019-12-12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5BDA0-FA16-4832-A19C-832DF8CD738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986814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92B42-109F-4FD6-823A-C83C8A612206}" type="datetimeFigureOut">
              <a:rPr lang="ko-KR" altLang="en-US" smtClean="0"/>
              <a:t>2019-12-12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5BDA0-FA16-4832-A19C-832DF8CD738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235868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92B42-109F-4FD6-823A-C83C8A612206}" type="datetimeFigureOut">
              <a:rPr lang="ko-KR" altLang="en-US" smtClean="0"/>
              <a:t>2019-12-12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5BDA0-FA16-4832-A19C-832DF8CD738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483466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92B42-109F-4FD6-823A-C83C8A612206}" type="datetimeFigureOut">
              <a:rPr lang="ko-KR" altLang="en-US" smtClean="0"/>
              <a:t>2019-12-12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5BDA0-FA16-4832-A19C-832DF8CD738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115967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92B42-109F-4FD6-823A-C83C8A612206}" type="datetimeFigureOut">
              <a:rPr lang="ko-KR" altLang="en-US" smtClean="0"/>
              <a:t>2019-12-12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5BDA0-FA16-4832-A19C-832DF8CD738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759191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92B42-109F-4FD6-823A-C83C8A612206}" type="datetimeFigureOut">
              <a:rPr lang="ko-KR" altLang="en-US" smtClean="0"/>
              <a:t>2019-12-12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85BDA0-FA16-4832-A19C-832DF8CD738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088322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1" r:id="rId2"/>
    <p:sldLayoutId id="2147483662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제목 1"/>
          <p:cNvSpPr txBox="1">
            <a:spLocks/>
          </p:cNvSpPr>
          <p:nvPr/>
        </p:nvSpPr>
        <p:spPr>
          <a:xfrm>
            <a:off x="0" y="0"/>
            <a:ext cx="9144000" cy="4562475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ko-KR" altLang="en-US" sz="1500" noProof="1">
              <a:solidFill>
                <a:schemeClr val="bg1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4294967295"/>
          </p:nvPr>
        </p:nvSpPr>
        <p:spPr>
          <a:xfrm>
            <a:off x="3865452" y="4944481"/>
            <a:ext cx="4683125" cy="1359860"/>
          </a:xfrm>
        </p:spPr>
        <p:txBody>
          <a:bodyPr rtlCol="0">
            <a:noAutofit/>
          </a:bodyPr>
          <a:lstStyle/>
          <a:p>
            <a:pPr marL="0" indent="0" algn="ctr" rtl="0">
              <a:buNone/>
            </a:pPr>
            <a:r>
              <a:rPr lang="en-US" altLang="ko-KR" sz="3300" b="1" spc="38" noProof="1">
                <a:ln w="11430"/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Reader’s </a:t>
            </a:r>
            <a:r>
              <a:rPr lang="en-US" altLang="ko-KR" sz="3300" b="1" spc="38" noProof="1" smtClean="0">
                <a:ln w="11430"/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Bank </a:t>
            </a:r>
            <a:r>
              <a:rPr lang="en-US" altLang="ko-KR" sz="3300" b="1" spc="38" noProof="1">
                <a:ln w="11430"/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Level </a:t>
            </a:r>
            <a:r>
              <a:rPr lang="en-US" altLang="ko-KR" sz="3300" b="1" spc="38" noProof="1" smtClean="0">
                <a:ln w="11430"/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</a:t>
            </a:r>
          </a:p>
          <a:p>
            <a:pPr marL="0" indent="0" algn="ctr" rtl="0">
              <a:buNone/>
            </a:pPr>
            <a:r>
              <a:rPr lang="en-US" altLang="ko-KR" sz="4800" b="1" spc="38" noProof="1" smtClean="0">
                <a:ln w="11430"/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Unit 03</a:t>
            </a:r>
            <a:endParaRPr lang="ko-KR" altLang="en-US" sz="4800" b="1" spc="38" noProof="1">
              <a:ln w="11430"/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부제목 4"/>
          <p:cNvSpPr txBox="1">
            <a:spLocks/>
          </p:cNvSpPr>
          <p:nvPr/>
        </p:nvSpPr>
        <p:spPr>
          <a:xfrm>
            <a:off x="3436974" y="1936453"/>
            <a:ext cx="4984012" cy="2431435"/>
          </a:xfrm>
          <a:prstGeom prst="rect">
            <a:avLst/>
          </a:prstGeom>
        </p:spPr>
        <p:txBody>
          <a:bodyPr vert="horz" wrap="square" lIns="68580" tIns="34290" rIns="68580" bIns="34290" rtlCol="0">
            <a:spAutoFit/>
          </a:bodyPr>
          <a:lstStyle>
            <a:lvl1pPr marL="0" indent="0" algn="l" defTabSz="914400" rtl="0" eaLnBrk="1" latinLnBrk="1" hangingPunct="1">
              <a:lnSpc>
                <a:spcPct val="150000"/>
              </a:lnSpc>
              <a:spcBef>
                <a:spcPts val="600"/>
              </a:spcBef>
              <a:buFont typeface="Arial" panose="020B0604020202020204" pitchFamily="34" charset="0"/>
              <a:buNone/>
              <a:defRPr sz="2800" kern="1200">
                <a:solidFill>
                  <a:srgbClr val="D24726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defRPr>
            </a:lvl1pPr>
            <a:lvl2pPr marL="457200" indent="0" algn="ctr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맑은 고딕" panose="020B0503020000020004" pitchFamily="50" charset="-127"/>
                <a:ea typeface="+mn-ea"/>
                <a:cs typeface="+mn-cs"/>
              </a:defRPr>
            </a:lvl2pPr>
            <a:lvl3pPr marL="914400" indent="0" algn="ctr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맑은 고딕" panose="020B0503020000020004" pitchFamily="50" charset="-127"/>
                <a:ea typeface="+mn-ea"/>
                <a:cs typeface="+mn-cs"/>
              </a:defRPr>
            </a:lvl3pPr>
            <a:lvl4pPr marL="1371600" indent="0" algn="ctr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맑은 고딕" panose="020B0503020000020004" pitchFamily="50" charset="-127"/>
                <a:ea typeface="+mn-ea"/>
                <a:cs typeface="+mn-cs"/>
              </a:defRPr>
            </a:lvl4pPr>
            <a:lvl5pPr marL="1828800" indent="0" algn="ctr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맑은 고딕" panose="020B0503020000020004" pitchFamily="50" charset="-127"/>
                <a:ea typeface="+mn-ea"/>
                <a:cs typeface="+mn-cs"/>
              </a:defRPr>
            </a:lvl5pPr>
            <a:lvl6pPr marL="2286000" indent="0" algn="ctr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4950" b="1" spc="38" dirty="0">
                <a:ln w="11430"/>
                <a:solidFill>
                  <a:schemeClr val="bg1">
                    <a:lumMod val="9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수업용 </a:t>
            </a:r>
            <a:endParaRPr lang="en-US" altLang="ko-KR" sz="4950" b="1" spc="38" dirty="0">
              <a:ln w="11430"/>
              <a:solidFill>
                <a:schemeClr val="bg1">
                  <a:lumMod val="9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r>
              <a:rPr lang="ko-KR" altLang="en-US" sz="4950" b="1" spc="38" dirty="0">
                <a:ln w="11430"/>
                <a:solidFill>
                  <a:schemeClr val="bg1">
                    <a:lumMod val="9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본문 </a:t>
            </a:r>
            <a:r>
              <a:rPr lang="en-US" altLang="ko-KR" sz="4950" b="1" spc="38" dirty="0">
                <a:ln w="11430"/>
                <a:solidFill>
                  <a:schemeClr val="bg1">
                    <a:lumMod val="9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PPT </a:t>
            </a:r>
            <a:r>
              <a:rPr lang="ko-KR" altLang="en-US" sz="4950" b="1" spc="38" dirty="0">
                <a:ln w="11430"/>
                <a:solidFill>
                  <a:schemeClr val="bg1">
                    <a:lumMod val="9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자료</a:t>
            </a:r>
          </a:p>
        </p:txBody>
      </p:sp>
      <p:pic>
        <p:nvPicPr>
          <p:cNvPr id="6" name="그림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8652" y="1726463"/>
            <a:ext cx="2433839" cy="3139182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</p:spTree>
    <p:extLst>
      <p:ext uri="{BB962C8B-B14F-4D97-AF65-F5344CB8AC3E}">
        <p14:creationId xmlns:p14="http://schemas.microsoft.com/office/powerpoint/2010/main" val="16009374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27321"/>
          </a:xfrm>
          <a:solidFill>
            <a:schemeClr val="bg2">
              <a:lumMod val="50000"/>
            </a:schemeClr>
          </a:solidFill>
        </p:spPr>
        <p:txBody>
          <a:bodyPr rtlCol="0">
            <a:noAutofit/>
          </a:bodyPr>
          <a:lstStyle/>
          <a:p>
            <a:r>
              <a:rPr lang="en-US" altLang="ko-KR" sz="1500" b="1" dirty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  </a:t>
            </a:r>
            <a:r>
              <a:rPr lang="en-US" altLang="ko-KR" sz="1500" b="1" dirty="0" smtClean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/>
            </a:r>
            <a:br>
              <a:rPr lang="en-US" altLang="ko-KR" sz="1500" b="1" dirty="0" smtClean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</a:br>
            <a:r>
              <a:rPr lang="en-US" altLang="ko-KR" sz="1500" b="1" dirty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 </a:t>
            </a:r>
            <a:r>
              <a:rPr lang="en-US" altLang="ko-KR" sz="1500" b="1" dirty="0" smtClean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   Unit 03</a:t>
            </a:r>
            <a:r>
              <a:rPr lang="en-US" altLang="ko-KR" sz="1200" b="1" dirty="0" smtClean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_01 </a:t>
            </a:r>
            <a:r>
              <a:rPr lang="ko-KR" altLang="en-US" sz="1200" b="1" dirty="0" smtClean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파티에 필요한 나는 누구</a:t>
            </a:r>
            <a:r>
              <a:rPr lang="en-US" altLang="ko-KR" sz="1200" b="1" dirty="0" smtClean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?/ p.28</a:t>
            </a:r>
            <a:r>
              <a:rPr lang="ko-KR" altLang="en-US" sz="1200" b="1" dirty="0" smtClean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 </a:t>
            </a:r>
            <a:endParaRPr lang="ko-KR" altLang="en-US" sz="1500" b="1" noProof="1">
              <a:solidFill>
                <a:schemeClr val="bg1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7" name="내용 개체 틀 2"/>
          <p:cNvSpPr txBox="1">
            <a:spLocks/>
          </p:cNvSpPr>
          <p:nvPr/>
        </p:nvSpPr>
        <p:spPr>
          <a:xfrm>
            <a:off x="7217765" y="409351"/>
            <a:ext cx="1766747" cy="239232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맑은 고딕" panose="020B0503020000020004" pitchFamily="50" charset="-127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맑은 고딕" panose="020B0503020000020004" pitchFamily="50" charset="-127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맑은 고딕" panose="020B0503020000020004" pitchFamily="50" charset="-127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맑은 고딕" panose="020B0503020000020004" pitchFamily="50" charset="-127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맑은 고딕" panose="020B0503020000020004" pitchFamily="50" charset="-127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sz="1050" noProof="1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Reader</a:t>
            </a:r>
            <a:r>
              <a:rPr lang="en-US" altLang="ko-KR" sz="1050" noProof="1">
                <a:solidFill>
                  <a:schemeClr val="bg1"/>
                </a:solidFill>
                <a:ea typeface="맑은 고딕" panose="020B0503020000020004" pitchFamily="50" charset="-127"/>
              </a:rPr>
              <a:t>’</a:t>
            </a:r>
            <a:r>
              <a:rPr lang="en-US" altLang="ko-KR" sz="1050" noProof="1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s Bank Level 1</a:t>
            </a:r>
            <a:endParaRPr lang="ko-KR" altLang="en-US" sz="1050" noProof="1">
              <a:solidFill>
                <a:schemeClr val="bg1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endParaRPr lang="ko-KR" altLang="en-US" sz="2100" noProof="1">
              <a:ea typeface="맑은 고딕" panose="020B0503020000020004" pitchFamily="50" charset="-127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554340" y="1036672"/>
            <a:ext cx="8024924" cy="25160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>
              <a:lnSpc>
                <a:spcPct val="150000"/>
              </a:lnSpc>
            </a:pPr>
            <a:r>
              <a:rPr lang="en-US" altLang="ko-KR" sz="2100" dirty="0" smtClean="0">
                <a:latin typeface="+mn-ea"/>
              </a:rPr>
              <a:t>I </a:t>
            </a:r>
            <a:r>
              <a:rPr lang="en-US" altLang="ko-KR" sz="2100" dirty="0">
                <a:latin typeface="+mn-ea"/>
              </a:rPr>
              <a:t>am a small, round bag. </a:t>
            </a:r>
            <a:r>
              <a:rPr lang="en-US" altLang="ko-KR" sz="2100" dirty="0">
                <a:solidFill>
                  <a:srgbClr val="7030A0"/>
                </a:solidFill>
                <a:latin typeface="+mn-ea"/>
              </a:rPr>
              <a:t>Blow</a:t>
            </a:r>
            <a:r>
              <a:rPr lang="en-US" altLang="ko-KR" sz="2100" dirty="0">
                <a:latin typeface="+mn-ea"/>
              </a:rPr>
              <a:t> air into me, and I will become</a:t>
            </a:r>
          </a:p>
          <a:p>
            <a:pPr algn="just">
              <a:lnSpc>
                <a:spcPct val="150000"/>
              </a:lnSpc>
            </a:pPr>
            <a:r>
              <a:rPr lang="en-US" altLang="ko-KR" sz="2100" dirty="0">
                <a:latin typeface="+mn-ea"/>
              </a:rPr>
              <a:t>bigger. I become round and fat. People carry me to special</a:t>
            </a:r>
          </a:p>
          <a:p>
            <a:pPr algn="just">
              <a:lnSpc>
                <a:spcPct val="150000"/>
              </a:lnSpc>
            </a:pPr>
            <a:r>
              <a:rPr lang="en-US" altLang="ko-KR" sz="2100" dirty="0">
                <a:latin typeface="+mn-ea"/>
              </a:rPr>
              <a:t>events like birthdays. You can find me at parties. </a:t>
            </a:r>
            <a:r>
              <a:rPr lang="en-US" altLang="ko-KR" sz="2100" dirty="0">
                <a:solidFill>
                  <a:srgbClr val="7030A0"/>
                </a:solidFill>
                <a:latin typeface="+mn-ea"/>
              </a:rPr>
              <a:t>Be careful</a:t>
            </a:r>
            <a:r>
              <a:rPr lang="en-US" altLang="ko-KR" sz="2100" dirty="0">
                <a:latin typeface="+mn-ea"/>
              </a:rPr>
              <a:t>! My</a:t>
            </a:r>
          </a:p>
          <a:p>
            <a:pPr algn="just">
              <a:lnSpc>
                <a:spcPct val="150000"/>
              </a:lnSpc>
            </a:pPr>
            <a:r>
              <a:rPr lang="en-US" altLang="ko-KR" sz="2100" dirty="0">
                <a:latin typeface="+mn-ea"/>
              </a:rPr>
              <a:t>skin is very thin. </a:t>
            </a:r>
            <a:r>
              <a:rPr lang="en-US" altLang="ko-KR" sz="2100" dirty="0">
                <a:solidFill>
                  <a:srgbClr val="7030A0"/>
                </a:solidFill>
                <a:latin typeface="+mn-ea"/>
              </a:rPr>
              <a:t>Don’t touch</a:t>
            </a:r>
            <a:r>
              <a:rPr lang="en-US" altLang="ko-KR" sz="2100" dirty="0">
                <a:latin typeface="+mn-ea"/>
              </a:rPr>
              <a:t> me with sharp things. What am I?</a:t>
            </a:r>
          </a:p>
          <a:p>
            <a:pPr algn="just">
              <a:lnSpc>
                <a:spcPct val="150000"/>
              </a:lnSpc>
            </a:pPr>
            <a:endParaRPr lang="en-US" altLang="ko-KR" sz="2100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5025683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내용 개체 틀 2"/>
          <p:cNvSpPr txBox="1">
            <a:spLocks/>
          </p:cNvSpPr>
          <p:nvPr/>
        </p:nvSpPr>
        <p:spPr>
          <a:xfrm>
            <a:off x="7217765" y="409351"/>
            <a:ext cx="1766747" cy="239232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맑은 고딕" panose="020B0503020000020004" pitchFamily="50" charset="-127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맑은 고딕" panose="020B0503020000020004" pitchFamily="50" charset="-127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맑은 고딕" panose="020B0503020000020004" pitchFamily="50" charset="-127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맑은 고딕" panose="020B0503020000020004" pitchFamily="50" charset="-127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맑은 고딕" panose="020B0503020000020004" pitchFamily="50" charset="-127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sz="1050" noProof="1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Reader</a:t>
            </a:r>
            <a:r>
              <a:rPr lang="en-US" altLang="ko-KR" sz="1050" noProof="1">
                <a:solidFill>
                  <a:schemeClr val="bg1"/>
                </a:solidFill>
                <a:ea typeface="맑은 고딕" panose="020B0503020000020004" pitchFamily="50" charset="-127"/>
              </a:rPr>
              <a:t>’</a:t>
            </a:r>
            <a:r>
              <a:rPr lang="en-US" altLang="ko-KR" sz="1050" noProof="1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s Bank Level 1</a:t>
            </a:r>
            <a:endParaRPr lang="ko-KR" altLang="en-US" sz="1050" noProof="1">
              <a:solidFill>
                <a:schemeClr val="bg1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endParaRPr lang="ko-KR" altLang="en-US" sz="2100" noProof="1">
              <a:ea typeface="맑은 고딕" panose="020B0503020000020004" pitchFamily="50" charset="-127"/>
            </a:endParaRPr>
          </a:p>
        </p:txBody>
      </p:sp>
      <p:grpSp>
        <p:nvGrpSpPr>
          <p:cNvPr id="9" name="그룹 8"/>
          <p:cNvGrpSpPr/>
          <p:nvPr/>
        </p:nvGrpSpPr>
        <p:grpSpPr>
          <a:xfrm>
            <a:off x="0" y="0"/>
            <a:ext cx="9144000" cy="4037493"/>
            <a:chOff x="0" y="0"/>
            <a:chExt cx="9144000" cy="4037493"/>
          </a:xfrm>
        </p:grpSpPr>
        <p:sp>
          <p:nvSpPr>
            <p:cNvPr id="5" name="직사각형 4"/>
            <p:cNvSpPr/>
            <p:nvPr/>
          </p:nvSpPr>
          <p:spPr>
            <a:xfrm>
              <a:off x="564731" y="1036672"/>
              <a:ext cx="8024924" cy="300082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dist">
                <a:lnSpc>
                  <a:spcPct val="150000"/>
                </a:lnSpc>
              </a:pPr>
              <a:r>
                <a:rPr lang="en-US" altLang="ko-KR" sz="2100" dirty="0" smtClean="0">
                  <a:latin typeface="+mn-ea"/>
                </a:rPr>
                <a:t>A </a:t>
              </a:r>
              <a:r>
                <a:rPr lang="en-US" altLang="ko-KR" sz="2100" dirty="0">
                  <a:latin typeface="+mn-ea"/>
                </a:rPr>
                <a:t>son and a father were eating at the table. The son asked,</a:t>
              </a:r>
            </a:p>
            <a:p>
              <a:pPr algn="just">
                <a:lnSpc>
                  <a:spcPct val="150000"/>
                </a:lnSpc>
              </a:pPr>
              <a:r>
                <a:rPr lang="en-US" altLang="ko-KR" sz="2100" dirty="0">
                  <a:latin typeface="+mn-ea"/>
                </a:rPr>
                <a:t>“Dad, is it good to eat flies?” Dad said, “Son, </a:t>
              </a:r>
              <a:r>
                <a:rPr lang="en-US" altLang="ko-KR" sz="2100" dirty="0">
                  <a:solidFill>
                    <a:srgbClr val="7030A0"/>
                  </a:solidFill>
                  <a:latin typeface="+mn-ea"/>
                </a:rPr>
                <a:t>don’t talk </a:t>
              </a:r>
              <a:r>
                <a:rPr lang="en-US" altLang="ko-KR" sz="2100" dirty="0">
                  <a:latin typeface="+mn-ea"/>
                </a:rPr>
                <a:t>about</a:t>
              </a:r>
            </a:p>
            <a:p>
              <a:pPr algn="just">
                <a:lnSpc>
                  <a:spcPct val="150000"/>
                </a:lnSpc>
              </a:pPr>
              <a:r>
                <a:rPr lang="en-US" altLang="ko-KR" sz="2100" dirty="0">
                  <a:latin typeface="+mn-ea"/>
                </a:rPr>
                <a:t>that at the table.” Later his dad asked, why did you want to say</a:t>
              </a:r>
            </a:p>
            <a:p>
              <a:pPr algn="just">
                <a:lnSpc>
                  <a:spcPct val="150000"/>
                </a:lnSpc>
              </a:pPr>
              <a:r>
                <a:rPr lang="en-US" altLang="ko-KR" sz="2100" dirty="0">
                  <a:latin typeface="+mn-ea"/>
                </a:rPr>
                <a:t>that?” “Oh, nothing! There was a fly in your soup, but it’s gone</a:t>
              </a:r>
            </a:p>
            <a:p>
              <a:pPr algn="just">
                <a:lnSpc>
                  <a:spcPct val="150000"/>
                </a:lnSpc>
              </a:pPr>
              <a:r>
                <a:rPr lang="en-US" altLang="ko-KR" sz="2100" dirty="0">
                  <a:latin typeface="+mn-ea"/>
                </a:rPr>
                <a:t>now!”</a:t>
              </a:r>
            </a:p>
            <a:p>
              <a:pPr algn="just">
                <a:lnSpc>
                  <a:spcPct val="150000"/>
                </a:lnSpc>
              </a:pPr>
              <a:endParaRPr lang="en-US" altLang="ko-KR" sz="2100" dirty="0">
                <a:latin typeface="+mn-ea"/>
              </a:endParaRPr>
            </a:p>
          </p:txBody>
        </p:sp>
        <p:grpSp>
          <p:nvGrpSpPr>
            <p:cNvPr id="4" name="그룹 3"/>
            <p:cNvGrpSpPr/>
            <p:nvPr/>
          </p:nvGrpSpPr>
          <p:grpSpPr>
            <a:xfrm>
              <a:off x="0" y="0"/>
              <a:ext cx="9144000" cy="639403"/>
              <a:chOff x="0" y="0"/>
              <a:chExt cx="9144000" cy="639403"/>
            </a:xfrm>
          </p:grpSpPr>
          <p:sp>
            <p:nvSpPr>
              <p:cNvPr id="6" name="제목 1"/>
              <p:cNvSpPr txBox="1">
                <a:spLocks/>
              </p:cNvSpPr>
              <p:nvPr/>
            </p:nvSpPr>
            <p:spPr>
              <a:xfrm>
                <a:off x="0" y="0"/>
                <a:ext cx="9144000" cy="627321"/>
              </a:xfrm>
              <a:prstGeom prst="rect">
                <a:avLst/>
              </a:prstGeom>
              <a:solidFill>
                <a:schemeClr val="bg2">
                  <a:lumMod val="50000"/>
                </a:schemeClr>
              </a:solidFill>
            </p:spPr>
            <p:txBody>
              <a:bodyPr vert="horz" lIns="91440" tIns="45720" rIns="91440" bIns="45720" rtlCol="0" anchor="ctr">
                <a:noAutofit/>
              </a:bodyPr>
              <a:lstStyle>
                <a:lvl1pPr algn="l" defTabSz="914400" rtl="0" eaLnBrk="1" latinLnBrk="1" hangingPunct="1">
                  <a:lnSpc>
                    <a:spcPct val="90000"/>
                  </a:lnSpc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r>
                  <a:rPr lang="en-US" altLang="ko-KR" sz="1500" b="1" dirty="0" smtClean="0">
                    <a:solidFill>
                      <a:schemeClr val="bg1"/>
                    </a:solidFill>
                    <a:latin typeface="HY견고딕" panose="02030600000101010101" pitchFamily="18" charset="-127"/>
                    <a:ea typeface="HY견고딕" panose="02030600000101010101" pitchFamily="18" charset="-127"/>
                  </a:rPr>
                  <a:t>  </a:t>
                </a:r>
                <a:br>
                  <a:rPr lang="en-US" altLang="ko-KR" sz="1500" b="1" dirty="0" smtClean="0">
                    <a:solidFill>
                      <a:schemeClr val="bg1"/>
                    </a:solidFill>
                    <a:latin typeface="HY견고딕" panose="02030600000101010101" pitchFamily="18" charset="-127"/>
                    <a:ea typeface="HY견고딕" panose="02030600000101010101" pitchFamily="18" charset="-127"/>
                  </a:rPr>
                </a:br>
                <a:r>
                  <a:rPr lang="en-US" altLang="ko-KR" sz="1500" b="1" dirty="0" smtClean="0">
                    <a:solidFill>
                      <a:schemeClr val="bg1"/>
                    </a:solidFill>
                    <a:latin typeface="HY견고딕" panose="02030600000101010101" pitchFamily="18" charset="-127"/>
                    <a:ea typeface="HY견고딕" panose="02030600000101010101" pitchFamily="18" charset="-127"/>
                  </a:rPr>
                  <a:t>    Unit 03</a:t>
                </a:r>
                <a:r>
                  <a:rPr lang="en-US" altLang="ko-KR" sz="1200" b="1" dirty="0" smtClean="0">
                    <a:solidFill>
                      <a:schemeClr val="bg1"/>
                    </a:solidFill>
                    <a:latin typeface="HY견고딕" panose="02030600000101010101" pitchFamily="18" charset="-127"/>
                    <a:ea typeface="HY견고딕" panose="02030600000101010101" pitchFamily="18" charset="-127"/>
                  </a:rPr>
                  <a:t>_02 </a:t>
                </a:r>
                <a:r>
                  <a:rPr lang="ko-KR" altLang="en-US" sz="1200" b="1" dirty="0" smtClean="0">
                    <a:solidFill>
                      <a:schemeClr val="bg1"/>
                    </a:solidFill>
                    <a:latin typeface="HY견고딕" panose="02030600000101010101" pitchFamily="18" charset="-127"/>
                    <a:ea typeface="HY견고딕" panose="02030600000101010101" pitchFamily="18" charset="-127"/>
                  </a:rPr>
                  <a:t>파리 맛은 어때요</a:t>
                </a:r>
                <a:r>
                  <a:rPr lang="en-US" altLang="ko-KR" sz="1200" b="1" dirty="0" smtClean="0">
                    <a:solidFill>
                      <a:schemeClr val="bg1"/>
                    </a:solidFill>
                    <a:latin typeface="HY견고딕" panose="02030600000101010101" pitchFamily="18" charset="-127"/>
                    <a:ea typeface="HY견고딕" panose="02030600000101010101" pitchFamily="18" charset="-127"/>
                  </a:rPr>
                  <a:t>? / p.29</a:t>
                </a:r>
                <a:r>
                  <a:rPr lang="ko-KR" altLang="en-US" sz="1200" b="1" dirty="0" smtClean="0">
                    <a:solidFill>
                      <a:schemeClr val="bg1"/>
                    </a:solidFill>
                    <a:latin typeface="HY견고딕" panose="02030600000101010101" pitchFamily="18" charset="-127"/>
                    <a:ea typeface="HY견고딕" panose="02030600000101010101" pitchFamily="18" charset="-127"/>
                  </a:rPr>
                  <a:t> </a:t>
                </a:r>
                <a:endParaRPr lang="ko-KR" altLang="en-US" sz="1500" b="1" noProof="1">
                  <a:solidFill>
                    <a:schemeClr val="bg1"/>
                  </a:solidFill>
                  <a:latin typeface="HY견고딕" panose="02030600000101010101" pitchFamily="18" charset="-127"/>
                  <a:ea typeface="HY견고딕" panose="02030600000101010101" pitchFamily="18" charset="-127"/>
                </a:endParaRPr>
              </a:p>
            </p:txBody>
          </p:sp>
          <p:sp>
            <p:nvSpPr>
              <p:cNvPr id="8" name="내용 개체 틀 2"/>
              <p:cNvSpPr txBox="1">
                <a:spLocks/>
              </p:cNvSpPr>
              <p:nvPr/>
            </p:nvSpPr>
            <p:spPr>
              <a:xfrm>
                <a:off x="7356471" y="400171"/>
                <a:ext cx="1766747" cy="239232"/>
              </a:xfrm>
              <a:prstGeom prst="rect">
                <a:avLst/>
              </a:prstGeom>
            </p:spPr>
            <p:txBody>
              <a:bodyPr vert="horz" lIns="68580" tIns="34290" rIns="68580" bIns="34290" rtlCol="0">
                <a:normAutofit/>
              </a:bodyPr>
              <a:lstStyle>
                <a:lvl1pPr marL="228600" indent="-228600" algn="l" defTabSz="914400" rtl="0" eaLnBrk="1" latinLnBrk="1" hangingPunct="1">
                  <a:lnSpc>
                    <a:spcPct val="90000"/>
                  </a:lnSpc>
                  <a:spcBef>
                    <a:spcPct val="30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맑은 고딕" panose="020B0503020000020004" pitchFamily="50" charset="-127"/>
                    <a:ea typeface="+mn-ea"/>
                    <a:cs typeface="+mn-cs"/>
                  </a:defRPr>
                </a:lvl1pPr>
                <a:lvl2pPr marL="685800" indent="-228600" algn="l" defTabSz="914400" rtl="0" eaLnBrk="1" latinLnBrk="1" hangingPunct="1">
                  <a:lnSpc>
                    <a:spcPct val="90000"/>
                  </a:lnSpc>
                  <a:spcBef>
                    <a:spcPct val="3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맑은 고딕" panose="020B0503020000020004" pitchFamily="50" charset="-127"/>
                    <a:ea typeface="+mn-ea"/>
                    <a:cs typeface="+mn-cs"/>
                  </a:defRPr>
                </a:lvl2pPr>
                <a:lvl3pPr marL="1143000" indent="-228600" algn="l" defTabSz="914400" rtl="0" eaLnBrk="1" latinLnBrk="1" hangingPunct="1">
                  <a:lnSpc>
                    <a:spcPct val="90000"/>
                  </a:lnSpc>
                  <a:spcBef>
                    <a:spcPct val="3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맑은 고딕" panose="020B0503020000020004" pitchFamily="50" charset="-127"/>
                    <a:ea typeface="+mn-ea"/>
                    <a:cs typeface="+mn-cs"/>
                  </a:defRPr>
                </a:lvl3pPr>
                <a:lvl4pPr marL="1600200" indent="-228600" algn="l" defTabSz="914400" rtl="0" eaLnBrk="1" latinLnBrk="1" hangingPunct="1">
                  <a:lnSpc>
                    <a:spcPct val="90000"/>
                  </a:lnSpc>
                  <a:spcBef>
                    <a:spcPct val="300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맑은 고딕" panose="020B0503020000020004" pitchFamily="50" charset="-127"/>
                    <a:ea typeface="+mn-ea"/>
                    <a:cs typeface="+mn-cs"/>
                  </a:defRPr>
                </a:lvl4pPr>
                <a:lvl5pPr marL="2057400" indent="-228600" algn="l" defTabSz="914400" rtl="0" eaLnBrk="1" latinLnBrk="1" hangingPunct="1">
                  <a:lnSpc>
                    <a:spcPct val="90000"/>
                  </a:lnSpc>
                  <a:spcBef>
                    <a:spcPct val="300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맑은 고딕" panose="020B0503020000020004" pitchFamily="50" charset="-127"/>
                    <a:ea typeface="+mn-ea"/>
                    <a:cs typeface="+mn-cs"/>
                  </a:defRPr>
                </a:lvl5pPr>
                <a:lvl6pPr marL="2514600" indent="-228600" algn="l" defTabSz="914400" rtl="0" eaLnBrk="1" latinLnBrk="1" hangingPunct="1">
                  <a:lnSpc>
                    <a:spcPct val="90000"/>
                  </a:lnSpc>
                  <a:spcBef>
                    <a:spcPct val="300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1" hangingPunct="1">
                  <a:lnSpc>
                    <a:spcPct val="90000"/>
                  </a:lnSpc>
                  <a:spcBef>
                    <a:spcPct val="300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1" hangingPunct="1">
                  <a:lnSpc>
                    <a:spcPct val="90000"/>
                  </a:lnSpc>
                  <a:spcBef>
                    <a:spcPct val="300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1" hangingPunct="1">
                  <a:lnSpc>
                    <a:spcPct val="90000"/>
                  </a:lnSpc>
                  <a:spcBef>
                    <a:spcPct val="300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n-US" altLang="ko-KR" sz="1050" noProof="1">
                    <a:solidFill>
                      <a:schemeClr val="bg1"/>
                    </a:solidFill>
                    <a:latin typeface="HY견고딕" panose="02030600000101010101" pitchFamily="18" charset="-127"/>
                    <a:ea typeface="HY견고딕" panose="02030600000101010101" pitchFamily="18" charset="-127"/>
                  </a:rPr>
                  <a:t>Reader</a:t>
                </a:r>
                <a:r>
                  <a:rPr lang="en-US" altLang="ko-KR" sz="1050" noProof="1">
                    <a:solidFill>
                      <a:schemeClr val="bg1"/>
                    </a:solidFill>
                    <a:ea typeface="맑은 고딕" panose="020B0503020000020004" pitchFamily="50" charset="-127"/>
                  </a:rPr>
                  <a:t>’</a:t>
                </a:r>
                <a:r>
                  <a:rPr lang="en-US" altLang="ko-KR" sz="1050" noProof="1">
                    <a:solidFill>
                      <a:schemeClr val="bg1"/>
                    </a:solidFill>
                    <a:latin typeface="HY견고딕" panose="02030600000101010101" pitchFamily="18" charset="-127"/>
                    <a:ea typeface="HY견고딕" panose="02030600000101010101" pitchFamily="18" charset="-127"/>
                  </a:rPr>
                  <a:t>s Bank Level 1</a:t>
                </a:r>
                <a:endParaRPr lang="ko-KR" altLang="en-US" sz="1050" noProof="1">
                  <a:solidFill>
                    <a:schemeClr val="bg1"/>
                  </a:solidFill>
                  <a:latin typeface="HY견고딕" panose="02030600000101010101" pitchFamily="18" charset="-127"/>
                  <a:ea typeface="HY견고딕" panose="02030600000101010101" pitchFamily="18" charset="-127"/>
                </a:endParaRPr>
              </a:p>
              <a:p>
                <a:endParaRPr lang="ko-KR" altLang="en-US" sz="2100" noProof="1">
                  <a:ea typeface="맑은 고딕" panose="020B0503020000020004" pitchFamily="50" charset="-127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0461168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내용 개체 틀 2"/>
          <p:cNvSpPr txBox="1">
            <a:spLocks/>
          </p:cNvSpPr>
          <p:nvPr/>
        </p:nvSpPr>
        <p:spPr>
          <a:xfrm>
            <a:off x="7217765" y="409351"/>
            <a:ext cx="1766747" cy="239232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맑은 고딕" panose="020B0503020000020004" pitchFamily="50" charset="-127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맑은 고딕" panose="020B0503020000020004" pitchFamily="50" charset="-127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맑은 고딕" panose="020B0503020000020004" pitchFamily="50" charset="-127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맑은 고딕" panose="020B0503020000020004" pitchFamily="50" charset="-127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맑은 고딕" panose="020B0503020000020004" pitchFamily="50" charset="-127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sz="1050" noProof="1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Reader</a:t>
            </a:r>
            <a:r>
              <a:rPr lang="en-US" altLang="ko-KR" sz="1050" noProof="1">
                <a:solidFill>
                  <a:schemeClr val="bg1"/>
                </a:solidFill>
                <a:ea typeface="맑은 고딕" panose="020B0503020000020004" pitchFamily="50" charset="-127"/>
              </a:rPr>
              <a:t>’</a:t>
            </a:r>
            <a:r>
              <a:rPr lang="en-US" altLang="ko-KR" sz="1050" noProof="1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s Bank Level 1</a:t>
            </a:r>
            <a:endParaRPr lang="ko-KR" altLang="en-US" sz="1050" noProof="1">
              <a:solidFill>
                <a:schemeClr val="bg1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endParaRPr lang="ko-KR" altLang="en-US" sz="2100" noProof="1">
              <a:ea typeface="맑은 고딕" panose="020B0503020000020004" pitchFamily="50" charset="-127"/>
            </a:endParaRPr>
          </a:p>
        </p:txBody>
      </p:sp>
      <p:grpSp>
        <p:nvGrpSpPr>
          <p:cNvPr id="9" name="그룹 8"/>
          <p:cNvGrpSpPr/>
          <p:nvPr/>
        </p:nvGrpSpPr>
        <p:grpSpPr>
          <a:xfrm>
            <a:off x="0" y="0"/>
            <a:ext cx="9144000" cy="4037493"/>
            <a:chOff x="0" y="0"/>
            <a:chExt cx="9144000" cy="4037493"/>
          </a:xfrm>
        </p:grpSpPr>
        <p:sp>
          <p:nvSpPr>
            <p:cNvPr id="5" name="직사각형 4"/>
            <p:cNvSpPr/>
            <p:nvPr/>
          </p:nvSpPr>
          <p:spPr>
            <a:xfrm>
              <a:off x="564731" y="1036672"/>
              <a:ext cx="8024924" cy="300082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dist">
                <a:lnSpc>
                  <a:spcPct val="150000"/>
                </a:lnSpc>
              </a:pPr>
              <a:r>
                <a:rPr lang="en-US" altLang="ko-KR" sz="2100" dirty="0">
                  <a:latin typeface="+mn-ea"/>
                </a:rPr>
                <a:t>Do you take notes in class? If you take notes, you will be able</a:t>
              </a:r>
            </a:p>
            <a:p>
              <a:pPr algn="dist">
                <a:lnSpc>
                  <a:spcPct val="150000"/>
                </a:lnSpc>
              </a:pPr>
              <a:r>
                <a:rPr lang="en-US" altLang="ko-KR" sz="2100" dirty="0">
                  <a:latin typeface="+mn-ea"/>
                </a:rPr>
                <a:t>to remember the lesson a lot better. But if your teacher is a fast</a:t>
              </a:r>
            </a:p>
            <a:p>
              <a:pPr algn="dist">
                <a:lnSpc>
                  <a:spcPct val="150000"/>
                </a:lnSpc>
              </a:pPr>
              <a:r>
                <a:rPr lang="en-US" altLang="ko-KR" sz="2100" dirty="0">
                  <a:latin typeface="+mn-ea"/>
                </a:rPr>
                <a:t>speaker, how can you catch everything? </a:t>
              </a:r>
              <a:r>
                <a:rPr lang="en-US" altLang="ko-KR" sz="2100" dirty="0">
                  <a:solidFill>
                    <a:srgbClr val="7030A0"/>
                  </a:solidFill>
                  <a:latin typeface="+mn-ea"/>
                </a:rPr>
                <a:t>Write</a:t>
              </a:r>
              <a:r>
                <a:rPr lang="en-US" altLang="ko-KR" sz="2100" dirty="0">
                  <a:latin typeface="+mn-ea"/>
                </a:rPr>
                <a:t> down just the</a:t>
              </a:r>
            </a:p>
            <a:p>
              <a:pPr algn="dist">
                <a:lnSpc>
                  <a:spcPct val="150000"/>
                </a:lnSpc>
              </a:pPr>
              <a:r>
                <a:rPr lang="en-US" altLang="ko-KR" sz="2100" dirty="0">
                  <a:latin typeface="+mn-ea"/>
                </a:rPr>
                <a:t>important words. </a:t>
              </a:r>
              <a:r>
                <a:rPr lang="en-US" altLang="ko-KR" sz="2100" dirty="0">
                  <a:solidFill>
                    <a:srgbClr val="7030A0"/>
                  </a:solidFill>
                  <a:latin typeface="+mn-ea"/>
                </a:rPr>
                <a:t>Use</a:t>
              </a:r>
              <a:r>
                <a:rPr lang="en-US" altLang="ko-KR" sz="2100" dirty="0">
                  <a:latin typeface="+mn-ea"/>
                </a:rPr>
                <a:t> the short forms of words. For example,</a:t>
              </a:r>
            </a:p>
            <a:p>
              <a:pPr algn="dist">
                <a:lnSpc>
                  <a:spcPct val="150000"/>
                </a:lnSpc>
              </a:pPr>
              <a:r>
                <a:rPr lang="en-US" altLang="ko-KR" sz="2100" dirty="0">
                  <a:solidFill>
                    <a:srgbClr val="7030A0"/>
                  </a:solidFill>
                  <a:latin typeface="+mn-ea"/>
                </a:rPr>
                <a:t>use</a:t>
              </a:r>
              <a:r>
                <a:rPr lang="en-US" altLang="ko-KR" sz="2100" dirty="0">
                  <a:latin typeface="+mn-ea"/>
                </a:rPr>
                <a:t> </a:t>
              </a:r>
              <a:r>
                <a:rPr lang="en-US" altLang="ko-KR" sz="2100" i="1" dirty="0" err="1">
                  <a:latin typeface="+mn-ea"/>
                </a:rPr>
                <a:t>sb</a:t>
              </a:r>
              <a:r>
                <a:rPr lang="en-US" altLang="ko-KR" sz="2100" dirty="0">
                  <a:latin typeface="+mn-ea"/>
                </a:rPr>
                <a:t> for somebody, </a:t>
              </a:r>
              <a:r>
                <a:rPr lang="en-US" altLang="ko-KR" sz="2100" i="1" dirty="0" err="1">
                  <a:latin typeface="+mn-ea"/>
                </a:rPr>
                <a:t>sth</a:t>
              </a:r>
              <a:r>
                <a:rPr lang="en-US" altLang="ko-KR" sz="2100" i="1" dirty="0">
                  <a:latin typeface="+mn-ea"/>
                </a:rPr>
                <a:t> </a:t>
              </a:r>
              <a:r>
                <a:rPr lang="en-US" altLang="ko-KR" sz="2100" dirty="0">
                  <a:latin typeface="+mn-ea"/>
                </a:rPr>
                <a:t>for something, and </a:t>
              </a:r>
              <a:r>
                <a:rPr lang="en-US" altLang="ko-KR" sz="2100" i="1" dirty="0" err="1">
                  <a:latin typeface="+mn-ea"/>
                </a:rPr>
                <a:t>lang</a:t>
              </a:r>
              <a:r>
                <a:rPr lang="en-US" altLang="ko-KR" sz="2100" dirty="0">
                  <a:latin typeface="+mn-ea"/>
                </a:rPr>
                <a:t> for language.</a:t>
              </a:r>
            </a:p>
            <a:p>
              <a:pPr>
                <a:lnSpc>
                  <a:spcPct val="150000"/>
                </a:lnSpc>
              </a:pPr>
              <a:r>
                <a:rPr lang="en-US" altLang="ko-KR" sz="2100" u="sng" dirty="0">
                  <a:latin typeface="+mn-ea"/>
                </a:rPr>
                <a:t>This way</a:t>
              </a:r>
              <a:r>
                <a:rPr lang="en-US" altLang="ko-KR" sz="2100" dirty="0">
                  <a:latin typeface="+mn-ea"/>
                </a:rPr>
                <a:t> you can take notes quickly.</a:t>
              </a:r>
            </a:p>
          </p:txBody>
        </p:sp>
        <p:grpSp>
          <p:nvGrpSpPr>
            <p:cNvPr id="4" name="그룹 3"/>
            <p:cNvGrpSpPr/>
            <p:nvPr/>
          </p:nvGrpSpPr>
          <p:grpSpPr>
            <a:xfrm>
              <a:off x="0" y="0"/>
              <a:ext cx="9144000" cy="639403"/>
              <a:chOff x="0" y="0"/>
              <a:chExt cx="9144000" cy="639403"/>
            </a:xfrm>
          </p:grpSpPr>
          <p:sp>
            <p:nvSpPr>
              <p:cNvPr id="6" name="제목 1"/>
              <p:cNvSpPr txBox="1">
                <a:spLocks/>
              </p:cNvSpPr>
              <p:nvPr/>
            </p:nvSpPr>
            <p:spPr>
              <a:xfrm>
                <a:off x="0" y="0"/>
                <a:ext cx="9144000" cy="627321"/>
              </a:xfrm>
              <a:prstGeom prst="rect">
                <a:avLst/>
              </a:prstGeom>
              <a:solidFill>
                <a:schemeClr val="bg2">
                  <a:lumMod val="50000"/>
                </a:schemeClr>
              </a:solidFill>
            </p:spPr>
            <p:txBody>
              <a:bodyPr vert="horz" lIns="91440" tIns="45720" rIns="91440" bIns="45720" rtlCol="0" anchor="ctr">
                <a:noAutofit/>
              </a:bodyPr>
              <a:lstStyle>
                <a:lvl1pPr algn="l" defTabSz="914400" rtl="0" eaLnBrk="1" latinLnBrk="1" hangingPunct="1">
                  <a:lnSpc>
                    <a:spcPct val="90000"/>
                  </a:lnSpc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r>
                  <a:rPr lang="en-US" altLang="ko-KR" sz="1500" b="1" dirty="0" smtClean="0">
                    <a:solidFill>
                      <a:schemeClr val="bg1"/>
                    </a:solidFill>
                    <a:latin typeface="HY견고딕" panose="02030600000101010101" pitchFamily="18" charset="-127"/>
                    <a:ea typeface="HY견고딕" panose="02030600000101010101" pitchFamily="18" charset="-127"/>
                  </a:rPr>
                  <a:t>  </a:t>
                </a:r>
                <a:br>
                  <a:rPr lang="en-US" altLang="ko-KR" sz="1500" b="1" dirty="0" smtClean="0">
                    <a:solidFill>
                      <a:schemeClr val="bg1"/>
                    </a:solidFill>
                    <a:latin typeface="HY견고딕" panose="02030600000101010101" pitchFamily="18" charset="-127"/>
                    <a:ea typeface="HY견고딕" panose="02030600000101010101" pitchFamily="18" charset="-127"/>
                  </a:rPr>
                </a:br>
                <a:r>
                  <a:rPr lang="en-US" altLang="ko-KR" sz="1500" b="1" dirty="0" smtClean="0">
                    <a:solidFill>
                      <a:schemeClr val="bg1"/>
                    </a:solidFill>
                    <a:latin typeface="HY견고딕" panose="02030600000101010101" pitchFamily="18" charset="-127"/>
                    <a:ea typeface="HY견고딕" panose="02030600000101010101" pitchFamily="18" charset="-127"/>
                  </a:rPr>
                  <a:t>    Unit 03</a:t>
                </a:r>
                <a:r>
                  <a:rPr lang="en-US" altLang="ko-KR" sz="1200" b="1" dirty="0" smtClean="0">
                    <a:solidFill>
                      <a:schemeClr val="bg1"/>
                    </a:solidFill>
                    <a:latin typeface="HY견고딕" panose="02030600000101010101" pitchFamily="18" charset="-127"/>
                    <a:ea typeface="HY견고딕" panose="02030600000101010101" pitchFamily="18" charset="-127"/>
                  </a:rPr>
                  <a:t>_03 </a:t>
                </a:r>
                <a:r>
                  <a:rPr lang="ko-KR" altLang="en-US" sz="1200" b="1" dirty="0" smtClean="0">
                    <a:solidFill>
                      <a:schemeClr val="bg1"/>
                    </a:solidFill>
                    <a:latin typeface="HY견고딕" panose="02030600000101010101" pitchFamily="18" charset="-127"/>
                    <a:ea typeface="HY견고딕" panose="02030600000101010101" pitchFamily="18" charset="-127"/>
                  </a:rPr>
                  <a:t>필기 잘 하는 비결  </a:t>
                </a:r>
                <a:r>
                  <a:rPr lang="en-US" altLang="ko-KR" sz="1200" b="1" dirty="0" smtClean="0">
                    <a:solidFill>
                      <a:schemeClr val="bg1"/>
                    </a:solidFill>
                    <a:latin typeface="HY견고딕" panose="02030600000101010101" pitchFamily="18" charset="-127"/>
                    <a:ea typeface="HY견고딕" panose="02030600000101010101" pitchFamily="18" charset="-127"/>
                  </a:rPr>
                  <a:t>A </a:t>
                </a:r>
                <a:r>
                  <a:rPr lang="ko-KR" altLang="en-US" sz="1200" b="1" dirty="0" smtClean="0">
                    <a:solidFill>
                      <a:schemeClr val="bg1"/>
                    </a:solidFill>
                    <a:latin typeface="HY견고딕" panose="02030600000101010101" pitchFamily="18" charset="-127"/>
                    <a:ea typeface="HY견고딕" panose="02030600000101010101" pitchFamily="18" charset="-127"/>
                  </a:rPr>
                  <a:t> </a:t>
                </a:r>
                <a:r>
                  <a:rPr lang="en-US" altLang="ko-KR" sz="1200" b="1" dirty="0" smtClean="0">
                    <a:solidFill>
                      <a:schemeClr val="bg1"/>
                    </a:solidFill>
                    <a:latin typeface="HY견고딕" panose="02030600000101010101" pitchFamily="18" charset="-127"/>
                    <a:ea typeface="HY견고딕" panose="02030600000101010101" pitchFamily="18" charset="-127"/>
                  </a:rPr>
                  <a:t>/ p.30</a:t>
                </a:r>
                <a:r>
                  <a:rPr lang="ko-KR" altLang="en-US" sz="1200" b="1" dirty="0" smtClean="0">
                    <a:solidFill>
                      <a:schemeClr val="bg1"/>
                    </a:solidFill>
                    <a:latin typeface="HY견고딕" panose="02030600000101010101" pitchFamily="18" charset="-127"/>
                    <a:ea typeface="HY견고딕" panose="02030600000101010101" pitchFamily="18" charset="-127"/>
                  </a:rPr>
                  <a:t> </a:t>
                </a:r>
                <a:endParaRPr lang="ko-KR" altLang="en-US" sz="1500" b="1" noProof="1">
                  <a:solidFill>
                    <a:schemeClr val="bg1"/>
                  </a:solidFill>
                  <a:latin typeface="HY견고딕" panose="02030600000101010101" pitchFamily="18" charset="-127"/>
                  <a:ea typeface="HY견고딕" panose="02030600000101010101" pitchFamily="18" charset="-127"/>
                </a:endParaRPr>
              </a:p>
            </p:txBody>
          </p:sp>
          <p:sp>
            <p:nvSpPr>
              <p:cNvPr id="8" name="내용 개체 틀 2"/>
              <p:cNvSpPr txBox="1">
                <a:spLocks/>
              </p:cNvSpPr>
              <p:nvPr/>
            </p:nvSpPr>
            <p:spPr>
              <a:xfrm>
                <a:off x="7356471" y="400171"/>
                <a:ext cx="1766747" cy="239232"/>
              </a:xfrm>
              <a:prstGeom prst="rect">
                <a:avLst/>
              </a:prstGeom>
            </p:spPr>
            <p:txBody>
              <a:bodyPr vert="horz" lIns="68580" tIns="34290" rIns="68580" bIns="34290" rtlCol="0">
                <a:normAutofit/>
              </a:bodyPr>
              <a:lstStyle>
                <a:lvl1pPr marL="228600" indent="-228600" algn="l" defTabSz="914400" rtl="0" eaLnBrk="1" latinLnBrk="1" hangingPunct="1">
                  <a:lnSpc>
                    <a:spcPct val="90000"/>
                  </a:lnSpc>
                  <a:spcBef>
                    <a:spcPct val="30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맑은 고딕" panose="020B0503020000020004" pitchFamily="50" charset="-127"/>
                    <a:ea typeface="+mn-ea"/>
                    <a:cs typeface="+mn-cs"/>
                  </a:defRPr>
                </a:lvl1pPr>
                <a:lvl2pPr marL="685800" indent="-228600" algn="l" defTabSz="914400" rtl="0" eaLnBrk="1" latinLnBrk="1" hangingPunct="1">
                  <a:lnSpc>
                    <a:spcPct val="90000"/>
                  </a:lnSpc>
                  <a:spcBef>
                    <a:spcPct val="3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맑은 고딕" panose="020B0503020000020004" pitchFamily="50" charset="-127"/>
                    <a:ea typeface="+mn-ea"/>
                    <a:cs typeface="+mn-cs"/>
                  </a:defRPr>
                </a:lvl2pPr>
                <a:lvl3pPr marL="1143000" indent="-228600" algn="l" defTabSz="914400" rtl="0" eaLnBrk="1" latinLnBrk="1" hangingPunct="1">
                  <a:lnSpc>
                    <a:spcPct val="90000"/>
                  </a:lnSpc>
                  <a:spcBef>
                    <a:spcPct val="3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맑은 고딕" panose="020B0503020000020004" pitchFamily="50" charset="-127"/>
                    <a:ea typeface="+mn-ea"/>
                    <a:cs typeface="+mn-cs"/>
                  </a:defRPr>
                </a:lvl3pPr>
                <a:lvl4pPr marL="1600200" indent="-228600" algn="l" defTabSz="914400" rtl="0" eaLnBrk="1" latinLnBrk="1" hangingPunct="1">
                  <a:lnSpc>
                    <a:spcPct val="90000"/>
                  </a:lnSpc>
                  <a:spcBef>
                    <a:spcPct val="300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맑은 고딕" panose="020B0503020000020004" pitchFamily="50" charset="-127"/>
                    <a:ea typeface="+mn-ea"/>
                    <a:cs typeface="+mn-cs"/>
                  </a:defRPr>
                </a:lvl4pPr>
                <a:lvl5pPr marL="2057400" indent="-228600" algn="l" defTabSz="914400" rtl="0" eaLnBrk="1" latinLnBrk="1" hangingPunct="1">
                  <a:lnSpc>
                    <a:spcPct val="90000"/>
                  </a:lnSpc>
                  <a:spcBef>
                    <a:spcPct val="300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맑은 고딕" panose="020B0503020000020004" pitchFamily="50" charset="-127"/>
                    <a:ea typeface="+mn-ea"/>
                    <a:cs typeface="+mn-cs"/>
                  </a:defRPr>
                </a:lvl5pPr>
                <a:lvl6pPr marL="2514600" indent="-228600" algn="l" defTabSz="914400" rtl="0" eaLnBrk="1" latinLnBrk="1" hangingPunct="1">
                  <a:lnSpc>
                    <a:spcPct val="90000"/>
                  </a:lnSpc>
                  <a:spcBef>
                    <a:spcPct val="300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1" hangingPunct="1">
                  <a:lnSpc>
                    <a:spcPct val="90000"/>
                  </a:lnSpc>
                  <a:spcBef>
                    <a:spcPct val="300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1" hangingPunct="1">
                  <a:lnSpc>
                    <a:spcPct val="90000"/>
                  </a:lnSpc>
                  <a:spcBef>
                    <a:spcPct val="300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1" hangingPunct="1">
                  <a:lnSpc>
                    <a:spcPct val="90000"/>
                  </a:lnSpc>
                  <a:spcBef>
                    <a:spcPct val="300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n-US" altLang="ko-KR" sz="1050" noProof="1">
                    <a:solidFill>
                      <a:schemeClr val="bg1"/>
                    </a:solidFill>
                    <a:latin typeface="HY견고딕" panose="02030600000101010101" pitchFamily="18" charset="-127"/>
                    <a:ea typeface="HY견고딕" panose="02030600000101010101" pitchFamily="18" charset="-127"/>
                  </a:rPr>
                  <a:t>Reader</a:t>
                </a:r>
                <a:r>
                  <a:rPr lang="en-US" altLang="ko-KR" sz="1050" noProof="1">
                    <a:solidFill>
                      <a:schemeClr val="bg1"/>
                    </a:solidFill>
                    <a:ea typeface="맑은 고딕" panose="020B0503020000020004" pitchFamily="50" charset="-127"/>
                  </a:rPr>
                  <a:t>’</a:t>
                </a:r>
                <a:r>
                  <a:rPr lang="en-US" altLang="ko-KR" sz="1050" noProof="1">
                    <a:solidFill>
                      <a:schemeClr val="bg1"/>
                    </a:solidFill>
                    <a:latin typeface="HY견고딕" panose="02030600000101010101" pitchFamily="18" charset="-127"/>
                    <a:ea typeface="HY견고딕" panose="02030600000101010101" pitchFamily="18" charset="-127"/>
                  </a:rPr>
                  <a:t>s Bank Level 1</a:t>
                </a:r>
                <a:endParaRPr lang="ko-KR" altLang="en-US" sz="1050" noProof="1">
                  <a:solidFill>
                    <a:schemeClr val="bg1"/>
                  </a:solidFill>
                  <a:latin typeface="HY견고딕" panose="02030600000101010101" pitchFamily="18" charset="-127"/>
                  <a:ea typeface="HY견고딕" panose="02030600000101010101" pitchFamily="18" charset="-127"/>
                </a:endParaRPr>
              </a:p>
              <a:p>
                <a:endParaRPr lang="ko-KR" altLang="en-US" sz="2100" noProof="1">
                  <a:ea typeface="맑은 고딕" panose="020B0503020000020004" pitchFamily="50" charset="-127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0604713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내용 개체 틀 2"/>
          <p:cNvSpPr txBox="1">
            <a:spLocks/>
          </p:cNvSpPr>
          <p:nvPr/>
        </p:nvSpPr>
        <p:spPr>
          <a:xfrm>
            <a:off x="7217765" y="409351"/>
            <a:ext cx="1766747" cy="239232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맑은 고딕" panose="020B0503020000020004" pitchFamily="50" charset="-127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맑은 고딕" panose="020B0503020000020004" pitchFamily="50" charset="-127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맑은 고딕" panose="020B0503020000020004" pitchFamily="50" charset="-127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맑은 고딕" panose="020B0503020000020004" pitchFamily="50" charset="-127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맑은 고딕" panose="020B0503020000020004" pitchFamily="50" charset="-127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sz="1050" noProof="1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Reader</a:t>
            </a:r>
            <a:r>
              <a:rPr lang="en-US" altLang="ko-KR" sz="1050" noProof="1">
                <a:solidFill>
                  <a:schemeClr val="bg1"/>
                </a:solidFill>
                <a:ea typeface="맑은 고딕" panose="020B0503020000020004" pitchFamily="50" charset="-127"/>
              </a:rPr>
              <a:t>’</a:t>
            </a:r>
            <a:r>
              <a:rPr lang="en-US" altLang="ko-KR" sz="1050" noProof="1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s Bank Level 1</a:t>
            </a:r>
            <a:endParaRPr lang="ko-KR" altLang="en-US" sz="1050" noProof="1">
              <a:solidFill>
                <a:schemeClr val="bg1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endParaRPr lang="ko-KR" altLang="en-US" sz="2100" noProof="1">
              <a:ea typeface="맑은 고딕" panose="020B0503020000020004" pitchFamily="50" charset="-127"/>
            </a:endParaRPr>
          </a:p>
        </p:txBody>
      </p:sp>
      <p:grpSp>
        <p:nvGrpSpPr>
          <p:cNvPr id="9" name="그룹 8"/>
          <p:cNvGrpSpPr/>
          <p:nvPr/>
        </p:nvGrpSpPr>
        <p:grpSpPr>
          <a:xfrm>
            <a:off x="0" y="0"/>
            <a:ext cx="9144000" cy="4522242"/>
            <a:chOff x="0" y="0"/>
            <a:chExt cx="9144000" cy="4522242"/>
          </a:xfrm>
        </p:grpSpPr>
        <p:sp>
          <p:nvSpPr>
            <p:cNvPr id="5" name="직사각형 4"/>
            <p:cNvSpPr/>
            <p:nvPr/>
          </p:nvSpPr>
          <p:spPr>
            <a:xfrm>
              <a:off x="564731" y="1036672"/>
              <a:ext cx="8024924" cy="348557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ko-KR" sz="2100" dirty="0" smtClean="0">
                  <a:latin typeface="+mn-ea"/>
                </a:rPr>
                <a:t>Here </a:t>
              </a:r>
              <a:r>
                <a:rPr lang="en-US" altLang="ko-KR" sz="2100" dirty="0">
                  <a:latin typeface="+mn-ea"/>
                </a:rPr>
                <a:t>are some other good note-taking skills.</a:t>
              </a:r>
            </a:p>
            <a:p>
              <a:pPr>
                <a:lnSpc>
                  <a:spcPct val="150000"/>
                </a:lnSpc>
              </a:pPr>
              <a:r>
                <a:rPr lang="en-US" altLang="ko-KR" sz="2100" dirty="0">
                  <a:solidFill>
                    <a:srgbClr val="7030A0"/>
                  </a:solidFill>
                  <a:latin typeface="+mn-ea"/>
                </a:rPr>
                <a:t>Put</a:t>
              </a:r>
              <a:r>
                <a:rPr lang="en-US" altLang="ko-KR" sz="2100" dirty="0">
                  <a:latin typeface="+mn-ea"/>
                </a:rPr>
                <a:t> the teacher’s words into your own words. The notes will</a:t>
              </a:r>
            </a:p>
            <a:p>
              <a:pPr>
                <a:lnSpc>
                  <a:spcPct val="150000"/>
                </a:lnSpc>
              </a:pPr>
              <a:r>
                <a:rPr lang="en-US" altLang="ko-KR" sz="2100" dirty="0">
                  <a:latin typeface="+mn-ea"/>
                </a:rPr>
                <a:t>be easy to understand afterwards.</a:t>
              </a:r>
            </a:p>
            <a:p>
              <a:pPr>
                <a:lnSpc>
                  <a:spcPct val="150000"/>
                </a:lnSpc>
              </a:pPr>
              <a:r>
                <a:rPr lang="en-US" altLang="ko-KR" sz="2100" dirty="0">
                  <a:solidFill>
                    <a:srgbClr val="7030A0"/>
                  </a:solidFill>
                  <a:latin typeface="+mn-ea"/>
                </a:rPr>
                <a:t>Underline</a:t>
              </a:r>
              <a:r>
                <a:rPr lang="en-US" altLang="ko-KR" sz="2100" dirty="0">
                  <a:latin typeface="+mn-ea"/>
                </a:rPr>
                <a:t> the important words in color. You may use stars or</a:t>
              </a:r>
            </a:p>
            <a:p>
              <a:pPr>
                <a:lnSpc>
                  <a:spcPct val="150000"/>
                </a:lnSpc>
              </a:pPr>
              <a:r>
                <a:rPr lang="en-US" altLang="ko-KR" sz="2100" dirty="0">
                  <a:latin typeface="+mn-ea"/>
                </a:rPr>
                <a:t>circles to highlight them.</a:t>
              </a:r>
            </a:p>
            <a:p>
              <a:pPr>
                <a:lnSpc>
                  <a:spcPct val="150000"/>
                </a:lnSpc>
              </a:pPr>
              <a:r>
                <a:rPr lang="en-US" altLang="ko-KR" sz="2100" dirty="0">
                  <a:solidFill>
                    <a:srgbClr val="7030A0"/>
                  </a:solidFill>
                  <a:latin typeface="+mn-ea"/>
                </a:rPr>
                <a:t>Go</a:t>
              </a:r>
              <a:r>
                <a:rPr lang="en-US" altLang="ko-KR" sz="2100" dirty="0">
                  <a:latin typeface="+mn-ea"/>
                </a:rPr>
                <a:t> over your notes at the end of class. If you find notes you</a:t>
              </a:r>
            </a:p>
            <a:p>
              <a:pPr>
                <a:lnSpc>
                  <a:spcPct val="150000"/>
                </a:lnSpc>
              </a:pPr>
              <a:r>
                <a:rPr lang="en-US" altLang="ko-KR" sz="2100" dirty="0">
                  <a:latin typeface="+mn-ea"/>
                </a:rPr>
                <a:t>cannot recognize, </a:t>
              </a:r>
              <a:r>
                <a:rPr lang="en-US" altLang="ko-KR" sz="2100" dirty="0">
                  <a:solidFill>
                    <a:srgbClr val="7030A0"/>
                  </a:solidFill>
                  <a:latin typeface="+mn-ea"/>
                </a:rPr>
                <a:t>write</a:t>
              </a:r>
              <a:r>
                <a:rPr lang="en-US" altLang="ko-KR" sz="2100" dirty="0">
                  <a:latin typeface="+mn-ea"/>
                </a:rPr>
                <a:t> them again.</a:t>
              </a:r>
            </a:p>
          </p:txBody>
        </p:sp>
        <p:grpSp>
          <p:nvGrpSpPr>
            <p:cNvPr id="4" name="그룹 3"/>
            <p:cNvGrpSpPr/>
            <p:nvPr/>
          </p:nvGrpSpPr>
          <p:grpSpPr>
            <a:xfrm>
              <a:off x="0" y="0"/>
              <a:ext cx="9144000" cy="639403"/>
              <a:chOff x="0" y="0"/>
              <a:chExt cx="9144000" cy="639403"/>
            </a:xfrm>
          </p:grpSpPr>
          <p:sp>
            <p:nvSpPr>
              <p:cNvPr id="6" name="제목 1"/>
              <p:cNvSpPr txBox="1">
                <a:spLocks/>
              </p:cNvSpPr>
              <p:nvPr/>
            </p:nvSpPr>
            <p:spPr>
              <a:xfrm>
                <a:off x="0" y="0"/>
                <a:ext cx="9144000" cy="627321"/>
              </a:xfrm>
              <a:prstGeom prst="rect">
                <a:avLst/>
              </a:prstGeom>
              <a:solidFill>
                <a:schemeClr val="bg2">
                  <a:lumMod val="50000"/>
                </a:schemeClr>
              </a:solidFill>
            </p:spPr>
            <p:txBody>
              <a:bodyPr vert="horz" lIns="91440" tIns="45720" rIns="91440" bIns="45720" rtlCol="0" anchor="ctr">
                <a:noAutofit/>
              </a:bodyPr>
              <a:lstStyle>
                <a:lvl1pPr algn="l" defTabSz="914400" rtl="0" eaLnBrk="1" latinLnBrk="1" hangingPunct="1">
                  <a:lnSpc>
                    <a:spcPct val="90000"/>
                  </a:lnSpc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r>
                  <a:rPr lang="en-US" altLang="ko-KR" sz="1500" b="1" dirty="0" smtClean="0">
                    <a:solidFill>
                      <a:schemeClr val="bg1"/>
                    </a:solidFill>
                    <a:latin typeface="HY견고딕" panose="02030600000101010101" pitchFamily="18" charset="-127"/>
                    <a:ea typeface="HY견고딕" panose="02030600000101010101" pitchFamily="18" charset="-127"/>
                  </a:rPr>
                  <a:t>  </a:t>
                </a:r>
                <a:br>
                  <a:rPr lang="en-US" altLang="ko-KR" sz="1500" b="1" dirty="0" smtClean="0">
                    <a:solidFill>
                      <a:schemeClr val="bg1"/>
                    </a:solidFill>
                    <a:latin typeface="HY견고딕" panose="02030600000101010101" pitchFamily="18" charset="-127"/>
                    <a:ea typeface="HY견고딕" panose="02030600000101010101" pitchFamily="18" charset="-127"/>
                  </a:rPr>
                </a:br>
                <a:r>
                  <a:rPr lang="en-US" altLang="ko-KR" sz="1500" b="1" dirty="0" smtClean="0">
                    <a:solidFill>
                      <a:schemeClr val="bg1"/>
                    </a:solidFill>
                    <a:latin typeface="HY견고딕" panose="02030600000101010101" pitchFamily="18" charset="-127"/>
                    <a:ea typeface="HY견고딕" panose="02030600000101010101" pitchFamily="18" charset="-127"/>
                  </a:rPr>
                  <a:t>    Unit 03</a:t>
                </a:r>
                <a:r>
                  <a:rPr lang="en-US" altLang="ko-KR" sz="1200" b="1" dirty="0" smtClean="0">
                    <a:solidFill>
                      <a:schemeClr val="bg1"/>
                    </a:solidFill>
                    <a:latin typeface="HY견고딕" panose="02030600000101010101" pitchFamily="18" charset="-127"/>
                    <a:ea typeface="HY견고딕" panose="02030600000101010101" pitchFamily="18" charset="-127"/>
                  </a:rPr>
                  <a:t>_03 </a:t>
                </a:r>
                <a:r>
                  <a:rPr lang="ko-KR" altLang="en-US" sz="1200" b="1" dirty="0" smtClean="0">
                    <a:solidFill>
                      <a:schemeClr val="bg1"/>
                    </a:solidFill>
                    <a:latin typeface="HY견고딕" panose="02030600000101010101" pitchFamily="18" charset="-127"/>
                    <a:ea typeface="HY견고딕" panose="02030600000101010101" pitchFamily="18" charset="-127"/>
                  </a:rPr>
                  <a:t>필기 잘 하는 비결 </a:t>
                </a:r>
                <a:r>
                  <a:rPr lang="en-US" altLang="ko-KR" sz="1200" b="1" dirty="0" smtClean="0">
                    <a:solidFill>
                      <a:schemeClr val="bg1"/>
                    </a:solidFill>
                    <a:latin typeface="HY견고딕" panose="02030600000101010101" pitchFamily="18" charset="-127"/>
                    <a:ea typeface="HY견고딕" panose="02030600000101010101" pitchFamily="18" charset="-127"/>
                  </a:rPr>
                  <a:t>B </a:t>
                </a:r>
                <a:r>
                  <a:rPr lang="ko-KR" altLang="en-US" sz="1200" b="1" dirty="0" smtClean="0">
                    <a:solidFill>
                      <a:schemeClr val="bg1"/>
                    </a:solidFill>
                    <a:latin typeface="HY견고딕" panose="02030600000101010101" pitchFamily="18" charset="-127"/>
                    <a:ea typeface="HY견고딕" panose="02030600000101010101" pitchFamily="18" charset="-127"/>
                  </a:rPr>
                  <a:t> </a:t>
                </a:r>
                <a:r>
                  <a:rPr lang="en-US" altLang="ko-KR" sz="1200" b="1" dirty="0" smtClean="0">
                    <a:solidFill>
                      <a:schemeClr val="bg1"/>
                    </a:solidFill>
                    <a:latin typeface="HY견고딕" panose="02030600000101010101" pitchFamily="18" charset="-127"/>
                    <a:ea typeface="HY견고딕" panose="02030600000101010101" pitchFamily="18" charset="-127"/>
                  </a:rPr>
                  <a:t>/ p.31</a:t>
                </a:r>
                <a:r>
                  <a:rPr lang="ko-KR" altLang="en-US" sz="1200" b="1" dirty="0" smtClean="0">
                    <a:solidFill>
                      <a:schemeClr val="bg1"/>
                    </a:solidFill>
                    <a:latin typeface="HY견고딕" panose="02030600000101010101" pitchFamily="18" charset="-127"/>
                    <a:ea typeface="HY견고딕" panose="02030600000101010101" pitchFamily="18" charset="-127"/>
                  </a:rPr>
                  <a:t> </a:t>
                </a:r>
                <a:endParaRPr lang="ko-KR" altLang="en-US" sz="1500" b="1" noProof="1">
                  <a:solidFill>
                    <a:schemeClr val="bg1"/>
                  </a:solidFill>
                  <a:latin typeface="HY견고딕" panose="02030600000101010101" pitchFamily="18" charset="-127"/>
                  <a:ea typeface="HY견고딕" panose="02030600000101010101" pitchFamily="18" charset="-127"/>
                </a:endParaRPr>
              </a:p>
            </p:txBody>
          </p:sp>
          <p:sp>
            <p:nvSpPr>
              <p:cNvPr id="8" name="내용 개체 틀 2"/>
              <p:cNvSpPr txBox="1">
                <a:spLocks/>
              </p:cNvSpPr>
              <p:nvPr/>
            </p:nvSpPr>
            <p:spPr>
              <a:xfrm>
                <a:off x="7356471" y="400171"/>
                <a:ext cx="1766747" cy="239232"/>
              </a:xfrm>
              <a:prstGeom prst="rect">
                <a:avLst/>
              </a:prstGeom>
            </p:spPr>
            <p:txBody>
              <a:bodyPr vert="horz" lIns="68580" tIns="34290" rIns="68580" bIns="34290" rtlCol="0">
                <a:normAutofit/>
              </a:bodyPr>
              <a:lstStyle>
                <a:lvl1pPr marL="228600" indent="-228600" algn="l" defTabSz="914400" rtl="0" eaLnBrk="1" latinLnBrk="1" hangingPunct="1">
                  <a:lnSpc>
                    <a:spcPct val="90000"/>
                  </a:lnSpc>
                  <a:spcBef>
                    <a:spcPct val="30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맑은 고딕" panose="020B0503020000020004" pitchFamily="50" charset="-127"/>
                    <a:ea typeface="+mn-ea"/>
                    <a:cs typeface="+mn-cs"/>
                  </a:defRPr>
                </a:lvl1pPr>
                <a:lvl2pPr marL="685800" indent="-228600" algn="l" defTabSz="914400" rtl="0" eaLnBrk="1" latinLnBrk="1" hangingPunct="1">
                  <a:lnSpc>
                    <a:spcPct val="90000"/>
                  </a:lnSpc>
                  <a:spcBef>
                    <a:spcPct val="3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맑은 고딕" panose="020B0503020000020004" pitchFamily="50" charset="-127"/>
                    <a:ea typeface="+mn-ea"/>
                    <a:cs typeface="+mn-cs"/>
                  </a:defRPr>
                </a:lvl2pPr>
                <a:lvl3pPr marL="1143000" indent="-228600" algn="l" defTabSz="914400" rtl="0" eaLnBrk="1" latinLnBrk="1" hangingPunct="1">
                  <a:lnSpc>
                    <a:spcPct val="90000"/>
                  </a:lnSpc>
                  <a:spcBef>
                    <a:spcPct val="3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맑은 고딕" panose="020B0503020000020004" pitchFamily="50" charset="-127"/>
                    <a:ea typeface="+mn-ea"/>
                    <a:cs typeface="+mn-cs"/>
                  </a:defRPr>
                </a:lvl3pPr>
                <a:lvl4pPr marL="1600200" indent="-228600" algn="l" defTabSz="914400" rtl="0" eaLnBrk="1" latinLnBrk="1" hangingPunct="1">
                  <a:lnSpc>
                    <a:spcPct val="90000"/>
                  </a:lnSpc>
                  <a:spcBef>
                    <a:spcPct val="300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맑은 고딕" panose="020B0503020000020004" pitchFamily="50" charset="-127"/>
                    <a:ea typeface="+mn-ea"/>
                    <a:cs typeface="+mn-cs"/>
                  </a:defRPr>
                </a:lvl4pPr>
                <a:lvl5pPr marL="2057400" indent="-228600" algn="l" defTabSz="914400" rtl="0" eaLnBrk="1" latinLnBrk="1" hangingPunct="1">
                  <a:lnSpc>
                    <a:spcPct val="90000"/>
                  </a:lnSpc>
                  <a:spcBef>
                    <a:spcPct val="300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맑은 고딕" panose="020B0503020000020004" pitchFamily="50" charset="-127"/>
                    <a:ea typeface="+mn-ea"/>
                    <a:cs typeface="+mn-cs"/>
                  </a:defRPr>
                </a:lvl5pPr>
                <a:lvl6pPr marL="2514600" indent="-228600" algn="l" defTabSz="914400" rtl="0" eaLnBrk="1" latinLnBrk="1" hangingPunct="1">
                  <a:lnSpc>
                    <a:spcPct val="90000"/>
                  </a:lnSpc>
                  <a:spcBef>
                    <a:spcPct val="300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1" hangingPunct="1">
                  <a:lnSpc>
                    <a:spcPct val="90000"/>
                  </a:lnSpc>
                  <a:spcBef>
                    <a:spcPct val="300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1" hangingPunct="1">
                  <a:lnSpc>
                    <a:spcPct val="90000"/>
                  </a:lnSpc>
                  <a:spcBef>
                    <a:spcPct val="300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1" hangingPunct="1">
                  <a:lnSpc>
                    <a:spcPct val="90000"/>
                  </a:lnSpc>
                  <a:spcBef>
                    <a:spcPct val="300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n-US" altLang="ko-KR" sz="1050" noProof="1">
                    <a:solidFill>
                      <a:schemeClr val="bg1"/>
                    </a:solidFill>
                    <a:latin typeface="HY견고딕" panose="02030600000101010101" pitchFamily="18" charset="-127"/>
                    <a:ea typeface="HY견고딕" panose="02030600000101010101" pitchFamily="18" charset="-127"/>
                  </a:rPr>
                  <a:t>Reader</a:t>
                </a:r>
                <a:r>
                  <a:rPr lang="en-US" altLang="ko-KR" sz="1050" noProof="1">
                    <a:solidFill>
                      <a:schemeClr val="bg1"/>
                    </a:solidFill>
                    <a:ea typeface="맑은 고딕" panose="020B0503020000020004" pitchFamily="50" charset="-127"/>
                  </a:rPr>
                  <a:t>’</a:t>
                </a:r>
                <a:r>
                  <a:rPr lang="en-US" altLang="ko-KR" sz="1050" noProof="1">
                    <a:solidFill>
                      <a:schemeClr val="bg1"/>
                    </a:solidFill>
                    <a:latin typeface="HY견고딕" panose="02030600000101010101" pitchFamily="18" charset="-127"/>
                    <a:ea typeface="HY견고딕" panose="02030600000101010101" pitchFamily="18" charset="-127"/>
                  </a:rPr>
                  <a:t>s Bank Level 1</a:t>
                </a:r>
                <a:endParaRPr lang="ko-KR" altLang="en-US" sz="1050" noProof="1">
                  <a:solidFill>
                    <a:schemeClr val="bg1"/>
                  </a:solidFill>
                  <a:latin typeface="HY견고딕" panose="02030600000101010101" pitchFamily="18" charset="-127"/>
                  <a:ea typeface="HY견고딕" panose="02030600000101010101" pitchFamily="18" charset="-127"/>
                </a:endParaRPr>
              </a:p>
              <a:p>
                <a:endParaRPr lang="ko-KR" altLang="en-US" sz="2100" noProof="1">
                  <a:ea typeface="맑은 고딕" panose="020B0503020000020004" pitchFamily="50" charset="-127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5598302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내용 개체 틀 2"/>
          <p:cNvSpPr txBox="1">
            <a:spLocks/>
          </p:cNvSpPr>
          <p:nvPr/>
        </p:nvSpPr>
        <p:spPr>
          <a:xfrm>
            <a:off x="7217765" y="409351"/>
            <a:ext cx="1766747" cy="239232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맑은 고딕" panose="020B0503020000020004" pitchFamily="50" charset="-127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맑은 고딕" panose="020B0503020000020004" pitchFamily="50" charset="-127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맑은 고딕" panose="020B0503020000020004" pitchFamily="50" charset="-127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맑은 고딕" panose="020B0503020000020004" pitchFamily="50" charset="-127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맑은 고딕" panose="020B0503020000020004" pitchFamily="50" charset="-127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sz="1050" noProof="1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Reader</a:t>
            </a:r>
            <a:r>
              <a:rPr lang="en-US" altLang="ko-KR" sz="1050" noProof="1">
                <a:solidFill>
                  <a:schemeClr val="bg1"/>
                </a:solidFill>
                <a:ea typeface="맑은 고딕" panose="020B0503020000020004" pitchFamily="50" charset="-127"/>
              </a:rPr>
              <a:t>’</a:t>
            </a:r>
            <a:r>
              <a:rPr lang="en-US" altLang="ko-KR" sz="1050" noProof="1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s Bank Level 1</a:t>
            </a:r>
            <a:endParaRPr lang="ko-KR" altLang="en-US" sz="1050" noProof="1">
              <a:solidFill>
                <a:schemeClr val="bg1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endParaRPr lang="ko-KR" altLang="en-US" sz="2100" noProof="1">
              <a:ea typeface="맑은 고딕" panose="020B0503020000020004" pitchFamily="50" charset="-127"/>
            </a:endParaRPr>
          </a:p>
        </p:txBody>
      </p:sp>
      <p:grpSp>
        <p:nvGrpSpPr>
          <p:cNvPr id="9" name="그룹 8"/>
          <p:cNvGrpSpPr/>
          <p:nvPr/>
        </p:nvGrpSpPr>
        <p:grpSpPr>
          <a:xfrm>
            <a:off x="0" y="0"/>
            <a:ext cx="9144000" cy="4037493"/>
            <a:chOff x="0" y="0"/>
            <a:chExt cx="9144000" cy="4037493"/>
          </a:xfrm>
        </p:grpSpPr>
        <p:sp>
          <p:nvSpPr>
            <p:cNvPr id="5" name="직사각형 4"/>
            <p:cNvSpPr/>
            <p:nvPr/>
          </p:nvSpPr>
          <p:spPr>
            <a:xfrm>
              <a:off x="564731" y="1036672"/>
              <a:ext cx="8024924" cy="300082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dist">
                <a:lnSpc>
                  <a:spcPct val="150000"/>
                </a:lnSpc>
              </a:pPr>
              <a:r>
                <a:rPr lang="en-US" altLang="ko-KR" sz="2100" dirty="0">
                  <a:latin typeface="+mn-ea"/>
                </a:rPr>
                <a:t>Tomorrow you are going to take an exam. Do you stay up all</a:t>
              </a:r>
            </a:p>
            <a:p>
              <a:pPr algn="dist">
                <a:lnSpc>
                  <a:spcPct val="150000"/>
                </a:lnSpc>
              </a:pPr>
              <a:r>
                <a:rPr lang="en-US" altLang="ko-KR" sz="2100" dirty="0">
                  <a:latin typeface="+mn-ea"/>
                </a:rPr>
                <a:t>night? No! </a:t>
              </a:r>
              <a:r>
                <a:rPr lang="en-US" altLang="ko-KR" sz="2100" dirty="0">
                  <a:solidFill>
                    <a:srgbClr val="7030A0"/>
                  </a:solidFill>
                  <a:latin typeface="+mn-ea"/>
                </a:rPr>
                <a:t>Get</a:t>
              </a:r>
              <a:r>
                <a:rPr lang="en-US" altLang="ko-KR" sz="2100" dirty="0">
                  <a:latin typeface="+mn-ea"/>
                </a:rPr>
                <a:t> enough sleep tonight, or your brain won’t work</a:t>
              </a:r>
            </a:p>
            <a:p>
              <a:pPr algn="dist">
                <a:lnSpc>
                  <a:spcPct val="150000"/>
                </a:lnSpc>
              </a:pPr>
              <a:r>
                <a:rPr lang="en-US" altLang="ko-KR" sz="2100" dirty="0">
                  <a:latin typeface="+mn-ea"/>
                </a:rPr>
                <a:t>later. According to a scientific study, your brain will be like a</a:t>
              </a:r>
            </a:p>
            <a:p>
              <a:pPr algn="dist">
                <a:lnSpc>
                  <a:spcPct val="150000"/>
                </a:lnSpc>
              </a:pPr>
              <a:r>
                <a:rPr lang="en-US" altLang="ko-KR" sz="2100" dirty="0">
                  <a:latin typeface="+mn-ea"/>
                </a:rPr>
                <a:t>drunk person’s brain if you don’t sleep enough. So, you cannot</a:t>
              </a:r>
            </a:p>
            <a:p>
              <a:pPr algn="dist">
                <a:lnSpc>
                  <a:spcPct val="150000"/>
                </a:lnSpc>
              </a:pPr>
              <a:r>
                <a:rPr lang="en-US" altLang="ko-KR" sz="2100" dirty="0">
                  <a:latin typeface="+mn-ea"/>
                </a:rPr>
                <a:t>think well. How long is enough? </a:t>
              </a:r>
              <a:r>
                <a:rPr lang="en-US" altLang="ko-KR" sz="2100" dirty="0">
                  <a:solidFill>
                    <a:srgbClr val="7030A0"/>
                  </a:solidFill>
                  <a:latin typeface="+mn-ea"/>
                </a:rPr>
                <a:t>Sleep</a:t>
              </a:r>
              <a:r>
                <a:rPr lang="en-US" altLang="ko-KR" sz="2100" dirty="0">
                  <a:latin typeface="+mn-ea"/>
                </a:rPr>
                <a:t> at least 7 to 8 hours a</a:t>
              </a:r>
            </a:p>
            <a:p>
              <a:pPr>
                <a:lnSpc>
                  <a:spcPct val="150000"/>
                </a:lnSpc>
              </a:pPr>
              <a:r>
                <a:rPr lang="en-US" altLang="ko-KR" sz="2100" dirty="0">
                  <a:latin typeface="+mn-ea"/>
                </a:rPr>
                <a:t>Night.</a:t>
              </a:r>
            </a:p>
          </p:txBody>
        </p:sp>
        <p:grpSp>
          <p:nvGrpSpPr>
            <p:cNvPr id="4" name="그룹 3"/>
            <p:cNvGrpSpPr/>
            <p:nvPr/>
          </p:nvGrpSpPr>
          <p:grpSpPr>
            <a:xfrm>
              <a:off x="0" y="0"/>
              <a:ext cx="9144000" cy="639403"/>
              <a:chOff x="0" y="0"/>
              <a:chExt cx="9144000" cy="639403"/>
            </a:xfrm>
          </p:grpSpPr>
          <p:sp>
            <p:nvSpPr>
              <p:cNvPr id="6" name="제목 1"/>
              <p:cNvSpPr txBox="1">
                <a:spLocks/>
              </p:cNvSpPr>
              <p:nvPr/>
            </p:nvSpPr>
            <p:spPr>
              <a:xfrm>
                <a:off x="0" y="0"/>
                <a:ext cx="9144000" cy="627321"/>
              </a:xfrm>
              <a:prstGeom prst="rect">
                <a:avLst/>
              </a:prstGeom>
              <a:solidFill>
                <a:schemeClr val="bg2">
                  <a:lumMod val="50000"/>
                </a:schemeClr>
              </a:solidFill>
            </p:spPr>
            <p:txBody>
              <a:bodyPr vert="horz" lIns="91440" tIns="45720" rIns="91440" bIns="45720" rtlCol="0" anchor="ctr">
                <a:noAutofit/>
              </a:bodyPr>
              <a:lstStyle>
                <a:lvl1pPr algn="l" defTabSz="914400" rtl="0" eaLnBrk="1" latinLnBrk="1" hangingPunct="1">
                  <a:lnSpc>
                    <a:spcPct val="90000"/>
                  </a:lnSpc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r>
                  <a:rPr lang="en-US" altLang="ko-KR" sz="1500" b="1" dirty="0" smtClean="0">
                    <a:solidFill>
                      <a:schemeClr val="bg1"/>
                    </a:solidFill>
                    <a:latin typeface="HY견고딕" panose="02030600000101010101" pitchFamily="18" charset="-127"/>
                    <a:ea typeface="HY견고딕" panose="02030600000101010101" pitchFamily="18" charset="-127"/>
                  </a:rPr>
                  <a:t>  </a:t>
                </a:r>
                <a:br>
                  <a:rPr lang="en-US" altLang="ko-KR" sz="1500" b="1" dirty="0" smtClean="0">
                    <a:solidFill>
                      <a:schemeClr val="bg1"/>
                    </a:solidFill>
                    <a:latin typeface="HY견고딕" panose="02030600000101010101" pitchFamily="18" charset="-127"/>
                    <a:ea typeface="HY견고딕" panose="02030600000101010101" pitchFamily="18" charset="-127"/>
                  </a:rPr>
                </a:br>
                <a:r>
                  <a:rPr lang="en-US" altLang="ko-KR" sz="1500" b="1" dirty="0" smtClean="0">
                    <a:solidFill>
                      <a:schemeClr val="bg1"/>
                    </a:solidFill>
                    <a:latin typeface="HY견고딕" panose="02030600000101010101" pitchFamily="18" charset="-127"/>
                    <a:ea typeface="HY견고딕" panose="02030600000101010101" pitchFamily="18" charset="-127"/>
                  </a:rPr>
                  <a:t>    Unit 03_</a:t>
                </a:r>
                <a:r>
                  <a:rPr lang="en-US" altLang="ko-KR" sz="1200" b="1" dirty="0" smtClean="0">
                    <a:solidFill>
                      <a:schemeClr val="bg1"/>
                    </a:solidFill>
                    <a:latin typeface="HY견고딕" panose="02030600000101010101" pitchFamily="18" charset="-127"/>
                    <a:ea typeface="HY견고딕" panose="02030600000101010101" pitchFamily="18" charset="-127"/>
                  </a:rPr>
                  <a:t>04 </a:t>
                </a:r>
                <a:r>
                  <a:rPr lang="ko-KR" altLang="en-US" sz="1200" b="1" dirty="0" smtClean="0">
                    <a:solidFill>
                      <a:schemeClr val="bg1"/>
                    </a:solidFill>
                    <a:latin typeface="HY견고딕" panose="02030600000101010101" pitchFamily="18" charset="-127"/>
                    <a:ea typeface="HY견고딕" panose="02030600000101010101" pitchFamily="18" charset="-127"/>
                  </a:rPr>
                  <a:t>잠 잘 자는 비결 </a:t>
                </a:r>
                <a:r>
                  <a:rPr lang="en-US" altLang="ko-KR" sz="1200" b="1" dirty="0" smtClean="0">
                    <a:solidFill>
                      <a:schemeClr val="bg1"/>
                    </a:solidFill>
                    <a:latin typeface="HY견고딕" panose="02030600000101010101" pitchFamily="18" charset="-127"/>
                    <a:ea typeface="HY견고딕" panose="02030600000101010101" pitchFamily="18" charset="-127"/>
                  </a:rPr>
                  <a:t>A</a:t>
                </a:r>
                <a:r>
                  <a:rPr lang="ko-KR" altLang="en-US" sz="1200" b="1" dirty="0" smtClean="0">
                    <a:solidFill>
                      <a:schemeClr val="bg1"/>
                    </a:solidFill>
                    <a:latin typeface="HY견고딕" panose="02030600000101010101" pitchFamily="18" charset="-127"/>
                    <a:ea typeface="HY견고딕" panose="02030600000101010101" pitchFamily="18" charset="-127"/>
                  </a:rPr>
                  <a:t> </a:t>
                </a:r>
                <a:r>
                  <a:rPr lang="en-US" altLang="ko-KR" sz="1200" b="1" dirty="0" smtClean="0">
                    <a:solidFill>
                      <a:schemeClr val="bg1"/>
                    </a:solidFill>
                    <a:latin typeface="HY견고딕" panose="02030600000101010101" pitchFamily="18" charset="-127"/>
                    <a:ea typeface="HY견고딕" panose="02030600000101010101" pitchFamily="18" charset="-127"/>
                  </a:rPr>
                  <a:t>/ p.32</a:t>
                </a:r>
                <a:r>
                  <a:rPr lang="ko-KR" altLang="en-US" sz="1200" b="1" dirty="0" smtClean="0">
                    <a:solidFill>
                      <a:schemeClr val="bg1"/>
                    </a:solidFill>
                    <a:latin typeface="HY견고딕" panose="02030600000101010101" pitchFamily="18" charset="-127"/>
                    <a:ea typeface="HY견고딕" panose="02030600000101010101" pitchFamily="18" charset="-127"/>
                  </a:rPr>
                  <a:t> </a:t>
                </a:r>
                <a:endParaRPr lang="ko-KR" altLang="en-US" sz="1500" b="1" noProof="1">
                  <a:solidFill>
                    <a:schemeClr val="bg1"/>
                  </a:solidFill>
                  <a:latin typeface="HY견고딕" panose="02030600000101010101" pitchFamily="18" charset="-127"/>
                  <a:ea typeface="HY견고딕" panose="02030600000101010101" pitchFamily="18" charset="-127"/>
                </a:endParaRPr>
              </a:p>
            </p:txBody>
          </p:sp>
          <p:sp>
            <p:nvSpPr>
              <p:cNvPr id="8" name="내용 개체 틀 2"/>
              <p:cNvSpPr txBox="1">
                <a:spLocks/>
              </p:cNvSpPr>
              <p:nvPr/>
            </p:nvSpPr>
            <p:spPr>
              <a:xfrm>
                <a:off x="7356471" y="400171"/>
                <a:ext cx="1766747" cy="239232"/>
              </a:xfrm>
              <a:prstGeom prst="rect">
                <a:avLst/>
              </a:prstGeom>
            </p:spPr>
            <p:txBody>
              <a:bodyPr vert="horz" lIns="68580" tIns="34290" rIns="68580" bIns="34290" rtlCol="0">
                <a:normAutofit/>
              </a:bodyPr>
              <a:lstStyle>
                <a:lvl1pPr marL="228600" indent="-228600" algn="l" defTabSz="914400" rtl="0" eaLnBrk="1" latinLnBrk="1" hangingPunct="1">
                  <a:lnSpc>
                    <a:spcPct val="90000"/>
                  </a:lnSpc>
                  <a:spcBef>
                    <a:spcPct val="30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맑은 고딕" panose="020B0503020000020004" pitchFamily="50" charset="-127"/>
                    <a:ea typeface="+mn-ea"/>
                    <a:cs typeface="+mn-cs"/>
                  </a:defRPr>
                </a:lvl1pPr>
                <a:lvl2pPr marL="685800" indent="-228600" algn="l" defTabSz="914400" rtl="0" eaLnBrk="1" latinLnBrk="1" hangingPunct="1">
                  <a:lnSpc>
                    <a:spcPct val="90000"/>
                  </a:lnSpc>
                  <a:spcBef>
                    <a:spcPct val="3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맑은 고딕" panose="020B0503020000020004" pitchFamily="50" charset="-127"/>
                    <a:ea typeface="+mn-ea"/>
                    <a:cs typeface="+mn-cs"/>
                  </a:defRPr>
                </a:lvl2pPr>
                <a:lvl3pPr marL="1143000" indent="-228600" algn="l" defTabSz="914400" rtl="0" eaLnBrk="1" latinLnBrk="1" hangingPunct="1">
                  <a:lnSpc>
                    <a:spcPct val="90000"/>
                  </a:lnSpc>
                  <a:spcBef>
                    <a:spcPct val="3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맑은 고딕" panose="020B0503020000020004" pitchFamily="50" charset="-127"/>
                    <a:ea typeface="+mn-ea"/>
                    <a:cs typeface="+mn-cs"/>
                  </a:defRPr>
                </a:lvl3pPr>
                <a:lvl4pPr marL="1600200" indent="-228600" algn="l" defTabSz="914400" rtl="0" eaLnBrk="1" latinLnBrk="1" hangingPunct="1">
                  <a:lnSpc>
                    <a:spcPct val="90000"/>
                  </a:lnSpc>
                  <a:spcBef>
                    <a:spcPct val="300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맑은 고딕" panose="020B0503020000020004" pitchFamily="50" charset="-127"/>
                    <a:ea typeface="+mn-ea"/>
                    <a:cs typeface="+mn-cs"/>
                  </a:defRPr>
                </a:lvl4pPr>
                <a:lvl5pPr marL="2057400" indent="-228600" algn="l" defTabSz="914400" rtl="0" eaLnBrk="1" latinLnBrk="1" hangingPunct="1">
                  <a:lnSpc>
                    <a:spcPct val="90000"/>
                  </a:lnSpc>
                  <a:spcBef>
                    <a:spcPct val="300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맑은 고딕" panose="020B0503020000020004" pitchFamily="50" charset="-127"/>
                    <a:ea typeface="+mn-ea"/>
                    <a:cs typeface="+mn-cs"/>
                  </a:defRPr>
                </a:lvl5pPr>
                <a:lvl6pPr marL="2514600" indent="-228600" algn="l" defTabSz="914400" rtl="0" eaLnBrk="1" latinLnBrk="1" hangingPunct="1">
                  <a:lnSpc>
                    <a:spcPct val="90000"/>
                  </a:lnSpc>
                  <a:spcBef>
                    <a:spcPct val="300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1" hangingPunct="1">
                  <a:lnSpc>
                    <a:spcPct val="90000"/>
                  </a:lnSpc>
                  <a:spcBef>
                    <a:spcPct val="300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1" hangingPunct="1">
                  <a:lnSpc>
                    <a:spcPct val="90000"/>
                  </a:lnSpc>
                  <a:spcBef>
                    <a:spcPct val="300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1" hangingPunct="1">
                  <a:lnSpc>
                    <a:spcPct val="90000"/>
                  </a:lnSpc>
                  <a:spcBef>
                    <a:spcPct val="300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n-US" altLang="ko-KR" sz="1050" noProof="1">
                    <a:solidFill>
                      <a:schemeClr val="bg1"/>
                    </a:solidFill>
                    <a:latin typeface="HY견고딕" panose="02030600000101010101" pitchFamily="18" charset="-127"/>
                    <a:ea typeface="HY견고딕" panose="02030600000101010101" pitchFamily="18" charset="-127"/>
                  </a:rPr>
                  <a:t>Reader</a:t>
                </a:r>
                <a:r>
                  <a:rPr lang="en-US" altLang="ko-KR" sz="1050" noProof="1">
                    <a:solidFill>
                      <a:schemeClr val="bg1"/>
                    </a:solidFill>
                    <a:ea typeface="맑은 고딕" panose="020B0503020000020004" pitchFamily="50" charset="-127"/>
                  </a:rPr>
                  <a:t>’</a:t>
                </a:r>
                <a:r>
                  <a:rPr lang="en-US" altLang="ko-KR" sz="1050" noProof="1">
                    <a:solidFill>
                      <a:schemeClr val="bg1"/>
                    </a:solidFill>
                    <a:latin typeface="HY견고딕" panose="02030600000101010101" pitchFamily="18" charset="-127"/>
                    <a:ea typeface="HY견고딕" panose="02030600000101010101" pitchFamily="18" charset="-127"/>
                  </a:rPr>
                  <a:t>s Bank Level 1</a:t>
                </a:r>
                <a:endParaRPr lang="ko-KR" altLang="en-US" sz="1050" noProof="1">
                  <a:solidFill>
                    <a:schemeClr val="bg1"/>
                  </a:solidFill>
                  <a:latin typeface="HY견고딕" panose="02030600000101010101" pitchFamily="18" charset="-127"/>
                  <a:ea typeface="HY견고딕" panose="02030600000101010101" pitchFamily="18" charset="-127"/>
                </a:endParaRPr>
              </a:p>
              <a:p>
                <a:endParaRPr lang="ko-KR" altLang="en-US" sz="2100" noProof="1">
                  <a:ea typeface="맑은 고딕" panose="020B0503020000020004" pitchFamily="50" charset="-127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0418421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내용 개체 틀 2"/>
          <p:cNvSpPr txBox="1">
            <a:spLocks/>
          </p:cNvSpPr>
          <p:nvPr/>
        </p:nvSpPr>
        <p:spPr>
          <a:xfrm>
            <a:off x="7217765" y="409351"/>
            <a:ext cx="1766747" cy="239232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맑은 고딕" panose="020B0503020000020004" pitchFamily="50" charset="-127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맑은 고딕" panose="020B0503020000020004" pitchFamily="50" charset="-127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맑은 고딕" panose="020B0503020000020004" pitchFamily="50" charset="-127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맑은 고딕" panose="020B0503020000020004" pitchFamily="50" charset="-127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맑은 고딕" panose="020B0503020000020004" pitchFamily="50" charset="-127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sz="1050" noProof="1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Reader</a:t>
            </a:r>
            <a:r>
              <a:rPr lang="en-US" altLang="ko-KR" sz="1050" noProof="1">
                <a:solidFill>
                  <a:schemeClr val="bg1"/>
                </a:solidFill>
                <a:ea typeface="맑은 고딕" panose="020B0503020000020004" pitchFamily="50" charset="-127"/>
              </a:rPr>
              <a:t>’</a:t>
            </a:r>
            <a:r>
              <a:rPr lang="en-US" altLang="ko-KR" sz="1050" noProof="1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s Bank Level 1</a:t>
            </a:r>
            <a:endParaRPr lang="ko-KR" altLang="en-US" sz="1050" noProof="1">
              <a:solidFill>
                <a:schemeClr val="bg1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endParaRPr lang="ko-KR" altLang="en-US" sz="2100" noProof="1">
              <a:ea typeface="맑은 고딕" panose="020B0503020000020004" pitchFamily="50" charset="-127"/>
            </a:endParaRPr>
          </a:p>
        </p:txBody>
      </p:sp>
      <p:grpSp>
        <p:nvGrpSpPr>
          <p:cNvPr id="9" name="그룹 8"/>
          <p:cNvGrpSpPr/>
          <p:nvPr/>
        </p:nvGrpSpPr>
        <p:grpSpPr>
          <a:xfrm>
            <a:off x="0" y="0"/>
            <a:ext cx="9144000" cy="4522242"/>
            <a:chOff x="0" y="0"/>
            <a:chExt cx="9144000" cy="4522242"/>
          </a:xfrm>
        </p:grpSpPr>
        <p:sp>
          <p:nvSpPr>
            <p:cNvPr id="5" name="직사각형 4"/>
            <p:cNvSpPr/>
            <p:nvPr/>
          </p:nvSpPr>
          <p:spPr>
            <a:xfrm>
              <a:off x="564731" y="1036672"/>
              <a:ext cx="8024924" cy="348557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ko-KR" sz="2100" dirty="0" smtClean="0">
                  <a:latin typeface="+mn-ea"/>
                </a:rPr>
                <a:t>Here </a:t>
              </a:r>
              <a:r>
                <a:rPr lang="en-US" altLang="ko-KR" sz="2100" dirty="0">
                  <a:latin typeface="+mn-ea"/>
                </a:rPr>
                <a:t>are some tips for a good night’s sleep.</a:t>
              </a:r>
            </a:p>
            <a:p>
              <a:pPr>
                <a:lnSpc>
                  <a:spcPct val="150000"/>
                </a:lnSpc>
              </a:pPr>
              <a:r>
                <a:rPr lang="en-US" altLang="ko-KR" sz="2100" dirty="0">
                  <a:solidFill>
                    <a:srgbClr val="7030A0"/>
                  </a:solidFill>
                  <a:latin typeface="+mn-ea"/>
                </a:rPr>
                <a:t>Avoid</a:t>
              </a:r>
              <a:r>
                <a:rPr lang="en-US" altLang="ko-KR" sz="2100" dirty="0">
                  <a:latin typeface="+mn-ea"/>
                </a:rPr>
                <a:t> screen time. If you use your computer or cell phone</a:t>
              </a:r>
            </a:p>
            <a:p>
              <a:pPr>
                <a:lnSpc>
                  <a:spcPct val="150000"/>
                </a:lnSpc>
              </a:pPr>
              <a:r>
                <a:rPr lang="en-US" altLang="ko-KR" sz="2100" dirty="0">
                  <a:latin typeface="+mn-ea"/>
                </a:rPr>
                <a:t>near bedtime, your brain gets too excited.</a:t>
              </a:r>
            </a:p>
            <a:p>
              <a:pPr>
                <a:lnSpc>
                  <a:spcPct val="150000"/>
                </a:lnSpc>
              </a:pPr>
              <a:r>
                <a:rPr lang="en-US" altLang="ko-KR" sz="2100" dirty="0">
                  <a:solidFill>
                    <a:srgbClr val="7030A0"/>
                  </a:solidFill>
                  <a:latin typeface="+mn-ea"/>
                </a:rPr>
                <a:t>Don’t watch </a:t>
              </a:r>
              <a:r>
                <a:rPr lang="en-US" altLang="ko-KR" sz="2100" dirty="0">
                  <a:latin typeface="+mn-ea"/>
                </a:rPr>
                <a:t>scary movies or </a:t>
              </a:r>
              <a:r>
                <a:rPr lang="en-US" altLang="ko-KR" sz="2100" dirty="0">
                  <a:solidFill>
                    <a:srgbClr val="7030A0"/>
                  </a:solidFill>
                  <a:latin typeface="+mn-ea"/>
                </a:rPr>
                <a:t>play</a:t>
              </a:r>
              <a:r>
                <a:rPr lang="en-US" altLang="ko-KR" sz="2100" dirty="0">
                  <a:latin typeface="+mn-ea"/>
                </a:rPr>
                <a:t> video games. Your brain</a:t>
              </a:r>
            </a:p>
            <a:p>
              <a:pPr>
                <a:lnSpc>
                  <a:spcPct val="150000"/>
                </a:lnSpc>
              </a:pPr>
              <a:r>
                <a:rPr lang="en-US" altLang="ko-KR" sz="2100" dirty="0">
                  <a:latin typeface="+mn-ea"/>
                </a:rPr>
                <a:t>becomes too active.</a:t>
              </a:r>
            </a:p>
            <a:p>
              <a:pPr>
                <a:lnSpc>
                  <a:spcPct val="150000"/>
                </a:lnSpc>
              </a:pPr>
              <a:r>
                <a:rPr lang="en-US" altLang="ko-KR" sz="2100" dirty="0">
                  <a:solidFill>
                    <a:srgbClr val="7030A0"/>
                  </a:solidFill>
                  <a:latin typeface="+mn-ea"/>
                </a:rPr>
                <a:t>Don’t drink </a:t>
              </a:r>
              <a:r>
                <a:rPr lang="en-US" altLang="ko-KR" sz="2100" dirty="0">
                  <a:latin typeface="+mn-ea"/>
                </a:rPr>
                <a:t>soda or eat chocolate close to bedtime. They</a:t>
              </a:r>
            </a:p>
            <a:p>
              <a:pPr>
                <a:lnSpc>
                  <a:spcPct val="150000"/>
                </a:lnSpc>
              </a:pPr>
              <a:r>
                <a:rPr lang="en-US" altLang="ko-KR" sz="2100" dirty="0">
                  <a:latin typeface="+mn-ea"/>
                </a:rPr>
                <a:t>contain caffeine. Caffeine will keep you awake.</a:t>
              </a:r>
            </a:p>
          </p:txBody>
        </p:sp>
        <p:grpSp>
          <p:nvGrpSpPr>
            <p:cNvPr id="4" name="그룹 3"/>
            <p:cNvGrpSpPr/>
            <p:nvPr/>
          </p:nvGrpSpPr>
          <p:grpSpPr>
            <a:xfrm>
              <a:off x="0" y="0"/>
              <a:ext cx="9144000" cy="639403"/>
              <a:chOff x="0" y="0"/>
              <a:chExt cx="9144000" cy="639403"/>
            </a:xfrm>
          </p:grpSpPr>
          <p:sp>
            <p:nvSpPr>
              <p:cNvPr id="6" name="제목 1"/>
              <p:cNvSpPr txBox="1">
                <a:spLocks/>
              </p:cNvSpPr>
              <p:nvPr/>
            </p:nvSpPr>
            <p:spPr>
              <a:xfrm>
                <a:off x="0" y="0"/>
                <a:ext cx="9144000" cy="627321"/>
              </a:xfrm>
              <a:prstGeom prst="rect">
                <a:avLst/>
              </a:prstGeom>
              <a:solidFill>
                <a:schemeClr val="bg2">
                  <a:lumMod val="50000"/>
                </a:schemeClr>
              </a:solidFill>
            </p:spPr>
            <p:txBody>
              <a:bodyPr vert="horz" lIns="91440" tIns="45720" rIns="91440" bIns="45720" rtlCol="0" anchor="ctr">
                <a:noAutofit/>
              </a:bodyPr>
              <a:lstStyle>
                <a:lvl1pPr algn="l" defTabSz="914400" rtl="0" eaLnBrk="1" latinLnBrk="1" hangingPunct="1">
                  <a:lnSpc>
                    <a:spcPct val="90000"/>
                  </a:lnSpc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r>
                  <a:rPr lang="en-US" altLang="ko-KR" sz="1500" b="1" dirty="0" smtClean="0">
                    <a:solidFill>
                      <a:schemeClr val="bg1"/>
                    </a:solidFill>
                    <a:latin typeface="HY견고딕" panose="02030600000101010101" pitchFamily="18" charset="-127"/>
                    <a:ea typeface="HY견고딕" panose="02030600000101010101" pitchFamily="18" charset="-127"/>
                  </a:rPr>
                  <a:t>  </a:t>
                </a:r>
                <a:br>
                  <a:rPr lang="en-US" altLang="ko-KR" sz="1500" b="1" dirty="0" smtClean="0">
                    <a:solidFill>
                      <a:schemeClr val="bg1"/>
                    </a:solidFill>
                    <a:latin typeface="HY견고딕" panose="02030600000101010101" pitchFamily="18" charset="-127"/>
                    <a:ea typeface="HY견고딕" panose="02030600000101010101" pitchFamily="18" charset="-127"/>
                  </a:rPr>
                </a:br>
                <a:r>
                  <a:rPr lang="en-US" altLang="ko-KR" sz="1500" b="1" dirty="0" smtClean="0">
                    <a:solidFill>
                      <a:schemeClr val="bg1"/>
                    </a:solidFill>
                    <a:latin typeface="HY견고딕" panose="02030600000101010101" pitchFamily="18" charset="-127"/>
                    <a:ea typeface="HY견고딕" panose="02030600000101010101" pitchFamily="18" charset="-127"/>
                  </a:rPr>
                  <a:t>    Unit 03_</a:t>
                </a:r>
                <a:r>
                  <a:rPr lang="en-US" altLang="ko-KR" sz="1200" b="1" dirty="0" smtClean="0">
                    <a:solidFill>
                      <a:schemeClr val="bg1"/>
                    </a:solidFill>
                    <a:latin typeface="HY견고딕" panose="02030600000101010101" pitchFamily="18" charset="-127"/>
                    <a:ea typeface="HY견고딕" panose="02030600000101010101" pitchFamily="18" charset="-127"/>
                  </a:rPr>
                  <a:t>04 </a:t>
                </a:r>
                <a:r>
                  <a:rPr lang="ko-KR" altLang="en-US" sz="1200" b="1" dirty="0" smtClean="0">
                    <a:solidFill>
                      <a:schemeClr val="bg1"/>
                    </a:solidFill>
                    <a:latin typeface="HY견고딕" panose="02030600000101010101" pitchFamily="18" charset="-127"/>
                    <a:ea typeface="HY견고딕" panose="02030600000101010101" pitchFamily="18" charset="-127"/>
                  </a:rPr>
                  <a:t>잠 잘 자는 비결 </a:t>
                </a:r>
                <a:r>
                  <a:rPr lang="en-US" altLang="ko-KR" sz="1200" b="1" dirty="0">
                    <a:solidFill>
                      <a:schemeClr val="bg1"/>
                    </a:solidFill>
                    <a:latin typeface="HY견고딕" panose="02030600000101010101" pitchFamily="18" charset="-127"/>
                    <a:ea typeface="HY견고딕" panose="02030600000101010101" pitchFamily="18" charset="-127"/>
                  </a:rPr>
                  <a:t>B</a:t>
                </a:r>
                <a:r>
                  <a:rPr lang="ko-KR" altLang="en-US" sz="1200" b="1" dirty="0" smtClean="0">
                    <a:solidFill>
                      <a:schemeClr val="bg1"/>
                    </a:solidFill>
                    <a:latin typeface="HY견고딕" panose="02030600000101010101" pitchFamily="18" charset="-127"/>
                    <a:ea typeface="HY견고딕" panose="02030600000101010101" pitchFamily="18" charset="-127"/>
                  </a:rPr>
                  <a:t> </a:t>
                </a:r>
                <a:r>
                  <a:rPr lang="en-US" altLang="ko-KR" sz="1200" b="1" dirty="0" smtClean="0">
                    <a:solidFill>
                      <a:schemeClr val="bg1"/>
                    </a:solidFill>
                    <a:latin typeface="HY견고딕" panose="02030600000101010101" pitchFamily="18" charset="-127"/>
                    <a:ea typeface="HY견고딕" panose="02030600000101010101" pitchFamily="18" charset="-127"/>
                  </a:rPr>
                  <a:t>/ p.33</a:t>
                </a:r>
                <a:r>
                  <a:rPr lang="ko-KR" altLang="en-US" sz="1200" b="1" dirty="0" smtClean="0">
                    <a:solidFill>
                      <a:schemeClr val="bg1"/>
                    </a:solidFill>
                    <a:latin typeface="HY견고딕" panose="02030600000101010101" pitchFamily="18" charset="-127"/>
                    <a:ea typeface="HY견고딕" panose="02030600000101010101" pitchFamily="18" charset="-127"/>
                  </a:rPr>
                  <a:t> </a:t>
                </a:r>
                <a:endParaRPr lang="ko-KR" altLang="en-US" sz="1500" b="1" noProof="1">
                  <a:solidFill>
                    <a:schemeClr val="bg1"/>
                  </a:solidFill>
                  <a:latin typeface="HY견고딕" panose="02030600000101010101" pitchFamily="18" charset="-127"/>
                  <a:ea typeface="HY견고딕" panose="02030600000101010101" pitchFamily="18" charset="-127"/>
                </a:endParaRPr>
              </a:p>
            </p:txBody>
          </p:sp>
          <p:sp>
            <p:nvSpPr>
              <p:cNvPr id="8" name="내용 개체 틀 2"/>
              <p:cNvSpPr txBox="1">
                <a:spLocks/>
              </p:cNvSpPr>
              <p:nvPr/>
            </p:nvSpPr>
            <p:spPr>
              <a:xfrm>
                <a:off x="7356471" y="400171"/>
                <a:ext cx="1766747" cy="239232"/>
              </a:xfrm>
              <a:prstGeom prst="rect">
                <a:avLst/>
              </a:prstGeom>
            </p:spPr>
            <p:txBody>
              <a:bodyPr vert="horz" lIns="68580" tIns="34290" rIns="68580" bIns="34290" rtlCol="0">
                <a:normAutofit/>
              </a:bodyPr>
              <a:lstStyle>
                <a:lvl1pPr marL="228600" indent="-228600" algn="l" defTabSz="914400" rtl="0" eaLnBrk="1" latinLnBrk="1" hangingPunct="1">
                  <a:lnSpc>
                    <a:spcPct val="90000"/>
                  </a:lnSpc>
                  <a:spcBef>
                    <a:spcPct val="30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맑은 고딕" panose="020B0503020000020004" pitchFamily="50" charset="-127"/>
                    <a:ea typeface="+mn-ea"/>
                    <a:cs typeface="+mn-cs"/>
                  </a:defRPr>
                </a:lvl1pPr>
                <a:lvl2pPr marL="685800" indent="-228600" algn="l" defTabSz="914400" rtl="0" eaLnBrk="1" latinLnBrk="1" hangingPunct="1">
                  <a:lnSpc>
                    <a:spcPct val="90000"/>
                  </a:lnSpc>
                  <a:spcBef>
                    <a:spcPct val="3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맑은 고딕" panose="020B0503020000020004" pitchFamily="50" charset="-127"/>
                    <a:ea typeface="+mn-ea"/>
                    <a:cs typeface="+mn-cs"/>
                  </a:defRPr>
                </a:lvl2pPr>
                <a:lvl3pPr marL="1143000" indent="-228600" algn="l" defTabSz="914400" rtl="0" eaLnBrk="1" latinLnBrk="1" hangingPunct="1">
                  <a:lnSpc>
                    <a:spcPct val="90000"/>
                  </a:lnSpc>
                  <a:spcBef>
                    <a:spcPct val="3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맑은 고딕" panose="020B0503020000020004" pitchFamily="50" charset="-127"/>
                    <a:ea typeface="+mn-ea"/>
                    <a:cs typeface="+mn-cs"/>
                  </a:defRPr>
                </a:lvl3pPr>
                <a:lvl4pPr marL="1600200" indent="-228600" algn="l" defTabSz="914400" rtl="0" eaLnBrk="1" latinLnBrk="1" hangingPunct="1">
                  <a:lnSpc>
                    <a:spcPct val="90000"/>
                  </a:lnSpc>
                  <a:spcBef>
                    <a:spcPct val="300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맑은 고딕" panose="020B0503020000020004" pitchFamily="50" charset="-127"/>
                    <a:ea typeface="+mn-ea"/>
                    <a:cs typeface="+mn-cs"/>
                  </a:defRPr>
                </a:lvl4pPr>
                <a:lvl5pPr marL="2057400" indent="-228600" algn="l" defTabSz="914400" rtl="0" eaLnBrk="1" latinLnBrk="1" hangingPunct="1">
                  <a:lnSpc>
                    <a:spcPct val="90000"/>
                  </a:lnSpc>
                  <a:spcBef>
                    <a:spcPct val="300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맑은 고딕" panose="020B0503020000020004" pitchFamily="50" charset="-127"/>
                    <a:ea typeface="+mn-ea"/>
                    <a:cs typeface="+mn-cs"/>
                  </a:defRPr>
                </a:lvl5pPr>
                <a:lvl6pPr marL="2514600" indent="-228600" algn="l" defTabSz="914400" rtl="0" eaLnBrk="1" latinLnBrk="1" hangingPunct="1">
                  <a:lnSpc>
                    <a:spcPct val="90000"/>
                  </a:lnSpc>
                  <a:spcBef>
                    <a:spcPct val="300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1" hangingPunct="1">
                  <a:lnSpc>
                    <a:spcPct val="90000"/>
                  </a:lnSpc>
                  <a:spcBef>
                    <a:spcPct val="300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1" hangingPunct="1">
                  <a:lnSpc>
                    <a:spcPct val="90000"/>
                  </a:lnSpc>
                  <a:spcBef>
                    <a:spcPct val="300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1" hangingPunct="1">
                  <a:lnSpc>
                    <a:spcPct val="90000"/>
                  </a:lnSpc>
                  <a:spcBef>
                    <a:spcPct val="300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n-US" altLang="ko-KR" sz="1050" noProof="1">
                    <a:solidFill>
                      <a:schemeClr val="bg1"/>
                    </a:solidFill>
                    <a:latin typeface="HY견고딕" panose="02030600000101010101" pitchFamily="18" charset="-127"/>
                    <a:ea typeface="HY견고딕" panose="02030600000101010101" pitchFamily="18" charset="-127"/>
                  </a:rPr>
                  <a:t>Reader</a:t>
                </a:r>
                <a:r>
                  <a:rPr lang="en-US" altLang="ko-KR" sz="1050" noProof="1">
                    <a:solidFill>
                      <a:schemeClr val="bg1"/>
                    </a:solidFill>
                    <a:ea typeface="맑은 고딕" panose="020B0503020000020004" pitchFamily="50" charset="-127"/>
                  </a:rPr>
                  <a:t>’</a:t>
                </a:r>
                <a:r>
                  <a:rPr lang="en-US" altLang="ko-KR" sz="1050" noProof="1">
                    <a:solidFill>
                      <a:schemeClr val="bg1"/>
                    </a:solidFill>
                    <a:latin typeface="HY견고딕" panose="02030600000101010101" pitchFamily="18" charset="-127"/>
                    <a:ea typeface="HY견고딕" panose="02030600000101010101" pitchFamily="18" charset="-127"/>
                  </a:rPr>
                  <a:t>s Bank Level 1</a:t>
                </a:r>
                <a:endParaRPr lang="ko-KR" altLang="en-US" sz="1050" noProof="1">
                  <a:solidFill>
                    <a:schemeClr val="bg1"/>
                  </a:solidFill>
                  <a:latin typeface="HY견고딕" panose="02030600000101010101" pitchFamily="18" charset="-127"/>
                  <a:ea typeface="HY견고딕" panose="02030600000101010101" pitchFamily="18" charset="-127"/>
                </a:endParaRPr>
              </a:p>
              <a:p>
                <a:endParaRPr lang="ko-KR" altLang="en-US" sz="2100" noProof="1">
                  <a:ea typeface="맑은 고딕" panose="020B0503020000020004" pitchFamily="50" charset="-127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2227437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1570</TotalTime>
  <Words>480</Words>
  <Application>Microsoft Office PowerPoint</Application>
  <PresentationFormat>화면 슬라이드 쇼(4:3)</PresentationFormat>
  <Paragraphs>63</Paragraphs>
  <Slides>7</Slides>
  <Notes>7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7</vt:i4>
      </vt:variant>
    </vt:vector>
  </HeadingPairs>
  <TitlesOfParts>
    <vt:vector size="13" baseType="lpstr">
      <vt:lpstr>HY견고딕</vt:lpstr>
      <vt:lpstr>맑은 고딕</vt:lpstr>
      <vt:lpstr>Arial</vt:lpstr>
      <vt:lpstr>Calibri</vt:lpstr>
      <vt:lpstr>Calibri Light</vt:lpstr>
      <vt:lpstr>Office 테마</vt:lpstr>
      <vt:lpstr>PowerPoint 프레젠테이션</vt:lpstr>
      <vt:lpstr>       Unit 03_01 파티에 필요한 나는 누구?/ p.28 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>Microsoft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Registered User</dc:creator>
  <cp:lastModifiedBy>김민지</cp:lastModifiedBy>
  <cp:revision>620</cp:revision>
  <dcterms:created xsi:type="dcterms:W3CDTF">2018-12-11T01:44:20Z</dcterms:created>
  <dcterms:modified xsi:type="dcterms:W3CDTF">2019-12-12T04:50:12Z</dcterms:modified>
</cp:coreProperties>
</file>