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36" r:id="rId2"/>
    <p:sldId id="440" r:id="rId3"/>
    <p:sldId id="458" r:id="rId4"/>
    <p:sldId id="459" r:id="rId5"/>
    <p:sldId id="460" r:id="rId6"/>
    <p:sldId id="461" r:id="rId7"/>
    <p:sldId id="4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883502"/>
    <a:srgbClr val="7E0000"/>
    <a:srgbClr val="D10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E6CCC-F433-4825-AE83-CD41CE0CA13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5A3FC-0A9D-4227-B056-48C9850E83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557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ko-KR" noProof="1" smtClean="0"/>
              <a:t>1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57672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2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047263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3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2888602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4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2502276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5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941317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6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2483367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7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96603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217" y="533400"/>
            <a:ext cx="524827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37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9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214438"/>
            <a:ext cx="7772400" cy="2387600"/>
          </a:xfrm>
        </p:spPr>
        <p:txBody>
          <a:bodyPr anchor="b">
            <a:normAutofit/>
          </a:bodyPr>
          <a:lstStyle>
            <a:lvl1pPr algn="l">
              <a:defRPr sz="96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en-US" dirty="0" smtClean="0"/>
              <a:t>Unit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871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262563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just">
              <a:lnSpc>
                <a:spcPts val="3300"/>
              </a:lnSpc>
              <a:buNone/>
              <a:defRPr sz="2200">
                <a:latin typeface="+mn-ea"/>
                <a:ea typeface="+mn-ea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마스터 텍스트 스타일을 편집합니다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4276"/>
            <a:ext cx="9144000" cy="5252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4273"/>
            <a:ext cx="9144000" cy="5252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37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17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868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358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34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59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91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883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0" y="0"/>
            <a:ext cx="9144000" cy="4562475"/>
          </a:xfrm>
          <a:prstGeom prst="rect">
            <a:avLst/>
          </a:prstGeom>
          <a:solidFill>
            <a:srgbClr val="88350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50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3865452" y="4944481"/>
            <a:ext cx="4683125" cy="1359860"/>
          </a:xfrm>
        </p:spPr>
        <p:txBody>
          <a:bodyPr rtlCol="0">
            <a:noAutofit/>
          </a:bodyPr>
          <a:lstStyle/>
          <a:p>
            <a:pPr marL="0" indent="0" algn="ctr" rtl="0">
              <a:buNone/>
            </a:pP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Reader’s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Bank </a:t>
            </a: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Level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  <a:p>
            <a:pPr marL="0" indent="0" algn="ctr" rtl="0">
              <a:buNone/>
            </a:pPr>
            <a:r>
              <a:rPr lang="en-US" altLang="ko-KR" sz="48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</a:t>
            </a:r>
            <a:r>
              <a:rPr lang="en-US" altLang="ko-KR" sz="48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04</a:t>
            </a:r>
            <a:endParaRPr lang="ko-KR" altLang="en-US" sz="4800" b="1" spc="38" noProof="1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부제목 4"/>
          <p:cNvSpPr txBox="1">
            <a:spLocks/>
          </p:cNvSpPr>
          <p:nvPr/>
        </p:nvSpPr>
        <p:spPr>
          <a:xfrm>
            <a:off x="3436974" y="1936453"/>
            <a:ext cx="4984012" cy="2431435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l" defTabSz="914400" rtl="0" eaLnBrk="1" latin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  <a:defRPr sz="2800" kern="1200">
                <a:solidFill>
                  <a:srgbClr val="D247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수업용 </a:t>
            </a:r>
            <a:endParaRPr lang="en-US" altLang="ko-KR" sz="4950" b="1" spc="38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본문 </a:t>
            </a:r>
            <a:r>
              <a:rPr lang="en-US" altLang="ko-KR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PPT </a:t>
            </a:r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자료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2" y="1726463"/>
            <a:ext cx="2433839" cy="31391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60093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04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_01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달콤하고 살살 녹는 나는 누구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?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p.36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I </a:t>
            </a:r>
            <a:r>
              <a:rPr lang="en-US" altLang="ko-KR" sz="2100" dirty="0">
                <a:latin typeface="+mn-ea"/>
              </a:rPr>
              <a:t>am a delicious snack. I am sweet and cold. I come in various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flavors like vanilla and chocolate. I come in a cup or cone. You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lick me with your tongue. You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must</a:t>
            </a:r>
            <a:r>
              <a:rPr lang="en-US" altLang="ko-KR" sz="2100" dirty="0">
                <a:latin typeface="+mn-ea"/>
              </a:rPr>
              <a:t> eat me quickly, or I will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melt. I am available at many stores. What am I?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256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04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_02 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돈은 친구에게서 빌리지 마라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p.3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7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You </a:t>
            </a:r>
            <a:r>
              <a:rPr lang="en-US" altLang="ko-KR" sz="2100" dirty="0">
                <a:latin typeface="+mn-ea"/>
              </a:rPr>
              <a:t>need money. Do you ask your friend or your parents? You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should</a:t>
            </a:r>
            <a:r>
              <a:rPr lang="en-US" altLang="ko-KR" sz="2100" dirty="0">
                <a:latin typeface="+mn-ea"/>
              </a:rPr>
              <a:t> only borrow money from your parents. Why? You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may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not be able to pay back the money on time. If that happens,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your friend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may </a:t>
            </a:r>
            <a:r>
              <a:rPr lang="en-US" altLang="ko-KR" sz="2100" dirty="0">
                <a:latin typeface="+mn-ea"/>
              </a:rPr>
              <a:t>get mad at you. You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may</a:t>
            </a:r>
            <a:r>
              <a:rPr lang="en-US" altLang="ko-KR" sz="2100" dirty="0">
                <a:latin typeface="+mn-ea"/>
              </a:rPr>
              <a:t> even lose your friend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because of </a:t>
            </a:r>
            <a:r>
              <a:rPr lang="en-US" altLang="ko-KR" sz="2100" u="sng" dirty="0">
                <a:latin typeface="+mn-ea"/>
              </a:rPr>
              <a:t>this.</a:t>
            </a:r>
            <a:r>
              <a:rPr lang="en-US" altLang="ko-KR" sz="2100" dirty="0">
                <a:latin typeface="+mn-ea"/>
              </a:rPr>
              <a:t> But your parents will understand and wait until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you can pay them back.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033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04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_03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몸무게 줄이는 비결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 p.3</a:t>
            </a:r>
            <a:r>
              <a:rPr lang="en-US" altLang="ko-KR" sz="1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8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Do </a:t>
            </a:r>
            <a:r>
              <a:rPr lang="en-US" altLang="ko-KR" sz="2100" dirty="0">
                <a:latin typeface="+mn-ea"/>
              </a:rPr>
              <a:t>you want to lose weight? Drink a lot of water. Half an hour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before meals is the best time. If you drink water, you feel your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stomach is full. So, you eat less. Therefore, you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should</a:t>
            </a:r>
            <a:r>
              <a:rPr lang="en-US" altLang="ko-KR" sz="2100" dirty="0">
                <a:latin typeface="+mn-ea"/>
              </a:rPr>
              <a:t> drink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water on a regular basis. In a few months, you will become thin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and healthy.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9837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04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_04 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눈빛만 보면 마음을 안다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p.3</a:t>
            </a:r>
            <a:r>
              <a:rPr lang="en-US" altLang="ko-KR" sz="1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9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293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You are at a party. Handsome boys and pretty girls are all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around you. You want to make a new friend. How do you do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that? Look into a person’s eyes. If they look at you often, they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may</a:t>
            </a:r>
            <a:r>
              <a:rPr lang="en-US" altLang="ko-KR" sz="2100" dirty="0">
                <a:latin typeface="+mn-ea"/>
              </a:rPr>
              <a:t> like you. If you like them, look back! But you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must</a:t>
            </a:r>
            <a:r>
              <a:rPr lang="en-US" altLang="ko-KR" sz="2100" dirty="0">
                <a:latin typeface="+mn-ea"/>
              </a:rPr>
              <a:t> not look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for too long. They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may</a:t>
            </a:r>
            <a:r>
              <a:rPr lang="en-US" altLang="ko-KR" sz="2100" dirty="0">
                <a:latin typeface="+mn-ea"/>
              </a:rPr>
              <a:t> get scared.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25277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04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_05 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효과적으로 공부하기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p.40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423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How can you do your homework without getting tired? Here</a:t>
            </a:r>
          </a:p>
          <a:p>
            <a:pPr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are two important tips.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Take a short break. If you don’t, you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may </a:t>
            </a:r>
            <a:r>
              <a:rPr lang="en-US" altLang="ko-KR" sz="2100" dirty="0">
                <a:latin typeface="+mn-ea"/>
              </a:rPr>
              <a:t>become too tired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and not be able to focus. For example, take a break every 30</a:t>
            </a:r>
          </a:p>
          <a:p>
            <a:pPr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minutes.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Use a timer. For example, set 15 minutes for each task. You</a:t>
            </a:r>
          </a:p>
          <a:p>
            <a:pPr>
              <a:lnSpc>
                <a:spcPct val="150000"/>
              </a:lnSpc>
            </a:pP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may</a:t>
            </a:r>
            <a:r>
              <a:rPr lang="en-US" altLang="ko-KR" sz="2100" dirty="0">
                <a:latin typeface="+mn-ea"/>
              </a:rPr>
              <a:t> be able to focus on your work better.</a:t>
            </a: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35846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04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_06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미국에선 팁을 얼마나 주나요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? / p.41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When </a:t>
            </a:r>
            <a:r>
              <a:rPr lang="en-US" altLang="ko-KR" sz="2100" dirty="0">
                <a:latin typeface="+mn-ea"/>
              </a:rPr>
              <a:t>you are traveling abroad, you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have to </a:t>
            </a:r>
            <a:r>
              <a:rPr lang="en-US" altLang="ko-KR" sz="2100" dirty="0">
                <a:latin typeface="+mn-ea"/>
              </a:rPr>
              <a:t>tip waiters at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restaurants. In other words, you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have to </a:t>
            </a:r>
            <a:r>
              <a:rPr lang="en-US" altLang="ko-KR" sz="2100" dirty="0">
                <a:latin typeface="+mn-ea"/>
              </a:rPr>
              <a:t>give them some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money for their service. Tipping is part of Western culture. It’s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a way of showing thanks for good service. How much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should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you give? They expect about 15 to 20 percent of the bill.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95881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1565</TotalTime>
  <Words>448</Words>
  <Application>Microsoft Office PowerPoint</Application>
  <PresentationFormat>화면 슬라이드 쇼(4:3)</PresentationFormat>
  <Paragraphs>55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HY견고딕</vt:lpstr>
      <vt:lpstr>맑은 고딕</vt:lpstr>
      <vt:lpstr>Arial</vt:lpstr>
      <vt:lpstr>Calibri</vt:lpstr>
      <vt:lpstr>Calibri Light</vt:lpstr>
      <vt:lpstr>Office 테마</vt:lpstr>
      <vt:lpstr>PowerPoint 프레젠테이션</vt:lpstr>
      <vt:lpstr>       Unit 04_01 달콤하고 살살 녹는 나는 누구? / p.36 </vt:lpstr>
      <vt:lpstr>       Unit 04_02  돈은 친구에게서 빌리지 마라 / p.37</vt:lpstr>
      <vt:lpstr>       Unit 04_03 몸무게 줄이는 비결 /  p.38</vt:lpstr>
      <vt:lpstr>       Unit 04_04  눈빛만 보면 마음을 안다 / p.39</vt:lpstr>
      <vt:lpstr>       Unit 04_05  효과적으로 공부하기 / p.40</vt:lpstr>
      <vt:lpstr>       Unit 04_06 미국에선 팁을 얼마나 주나요? / p.41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김민지</cp:lastModifiedBy>
  <cp:revision>591</cp:revision>
  <dcterms:created xsi:type="dcterms:W3CDTF">2018-12-11T01:44:20Z</dcterms:created>
  <dcterms:modified xsi:type="dcterms:W3CDTF">2019-12-12T05:20:15Z</dcterms:modified>
</cp:coreProperties>
</file>