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41" r:id="rId4"/>
    <p:sldId id="442" r:id="rId5"/>
    <p:sldId id="446" r:id="rId6"/>
    <p:sldId id="444" r:id="rId7"/>
    <p:sldId id="447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254674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15836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4224411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787447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38517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</a:t>
            </a: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09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09_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나는 빗방울 마술사</a:t>
            </a:r>
            <a:r>
              <a:rPr lang="en-US" altLang="ko-KR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p.76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I </a:t>
            </a:r>
            <a:r>
              <a:rPr lang="en-US" altLang="ko-KR" sz="2100" dirty="0">
                <a:latin typeface="+mn-ea"/>
              </a:rPr>
              <a:t>appear in the clear sky after rain. After rain, the sky is filled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with small raindrops. I show up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when</a:t>
            </a:r>
            <a:r>
              <a:rPr lang="en-US" altLang="ko-KR" sz="2100" dirty="0">
                <a:latin typeface="+mn-ea"/>
              </a:rPr>
              <a:t> the sunlight goes into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 raindrops. Raindrops act like a glass prism and break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sunlight into seven colors. People like looking at me.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When</a:t>
            </a:r>
            <a:r>
              <a:rPr lang="en-US" altLang="ko-KR" sz="2100" dirty="0">
                <a:latin typeface="+mn-ea"/>
              </a:rPr>
              <a:t> I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appear, you need to take a picture quickly. I don’t last very long.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What am I?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09_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02 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친구 집에서 밤새 놀자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 / p.77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Sarah </a:t>
            </a:r>
            <a:r>
              <a:rPr lang="en-US" altLang="ko-KR" sz="2100" dirty="0">
                <a:latin typeface="+mn-ea"/>
              </a:rPr>
              <a:t>loves having slumber parties. She invites her friends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to sleep over at her house. This is a good way to hang out with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her friends or to celebrate a friend’s birthday. They do a lot of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fun activities. They fight with their pillows. They sing songs.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They watch a few movies and eat some ice cream.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After</a:t>
            </a:r>
            <a:r>
              <a:rPr lang="en-US" altLang="ko-KR" sz="2100" dirty="0">
                <a:latin typeface="+mn-ea"/>
              </a:rPr>
              <a:t> they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do all these activities, they fall asleep in each other’s arms.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748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09_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03</a:t>
            </a:r>
            <a:r>
              <a:rPr lang="ko-KR" altLang="en-US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마지막 순간 백조의 노래 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A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/ p.78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According </a:t>
            </a:r>
            <a:r>
              <a:rPr lang="en-US" altLang="ko-KR" sz="2100" dirty="0">
                <a:latin typeface="+mn-ea"/>
              </a:rPr>
              <a:t>to an old story, swans sing only once in their lives.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 swan’s song is more beautiful than any other bird’s song.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Stories say that swans work really hard to sing a beautiful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song.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When</a:t>
            </a:r>
            <a:r>
              <a:rPr lang="en-US" altLang="ko-KR" sz="2100" dirty="0">
                <a:latin typeface="+mn-ea"/>
              </a:rPr>
              <a:t> they finish singing, they get too tired. Soon after,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they fall down and </a:t>
            </a:r>
            <a:r>
              <a:rPr lang="en-US" altLang="ko-KR" sz="2100" dirty="0" smtClean="0">
                <a:latin typeface="+mn-ea"/>
              </a:rPr>
              <a:t>die.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606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09_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03</a:t>
            </a:r>
            <a:r>
              <a:rPr lang="ko-KR" altLang="en-US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마지막 순간 백조의 노래  </a:t>
            </a:r>
            <a:r>
              <a:rPr lang="en-US" altLang="ko-KR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/ p.79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Like swans, some artists work really hard to make their art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beautiful.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After</a:t>
            </a:r>
            <a:r>
              <a:rPr lang="en-US" altLang="ko-KR" sz="2100" dirty="0">
                <a:latin typeface="+mn-ea"/>
              </a:rPr>
              <a:t> they finish it, they become too tired. They fall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down and die afterward. Today, you should be careful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when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someone says “</a:t>
            </a:r>
            <a:r>
              <a:rPr lang="en-US" altLang="ko-KR" sz="2100" u="sng" dirty="0">
                <a:latin typeface="+mn-ea"/>
              </a:rPr>
              <a:t>swan song</a:t>
            </a:r>
            <a:r>
              <a:rPr lang="en-US" altLang="ko-KR" sz="2100" dirty="0">
                <a:latin typeface="+mn-ea"/>
              </a:rPr>
              <a:t>.” It is not a song by a swan. It means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an artist’s last, most beautiful work.</a:t>
            </a: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918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09_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04  </a:t>
            </a:r>
            <a:r>
              <a:rPr lang="ko-KR" altLang="en-US" sz="1200" b="1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손흥민은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어떻게 탄생했나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A / p.80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Son </a:t>
            </a:r>
            <a:r>
              <a:rPr lang="en-US" altLang="ko-KR" sz="2100" dirty="0">
                <a:latin typeface="+mn-ea"/>
              </a:rPr>
              <a:t>Heung-min is a great football player. He belongs to a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football team in Europe. How did he become a great player?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He says it’s thanks to his father. His dad was also a football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player once. But he had to stop playing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after</a:t>
            </a:r>
            <a:r>
              <a:rPr lang="en-US" altLang="ko-KR" sz="2100" dirty="0">
                <a:latin typeface="+mn-ea"/>
              </a:rPr>
              <a:t> he got injured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during a game. After that, he focused on training his son.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7051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09_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04  </a:t>
            </a:r>
            <a:r>
              <a:rPr lang="ko-KR" altLang="en-US" sz="1200" b="1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손흥민은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어떻게 탄생했나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B / p.81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2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Korean football players are only interested in scoring goals,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so they focus on learning how to shoot. But Son’s father didn’t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like this idea. He said, “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Before</a:t>
            </a:r>
            <a:r>
              <a:rPr lang="en-US" altLang="ko-KR" sz="2100" dirty="0">
                <a:latin typeface="+mn-ea"/>
              </a:rPr>
              <a:t> you learn how to shoot, you have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to learn the basic skills.” Therefore, they worked a lot on ball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control, dribbling, and passing. Also, Son’s father knew that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too much training can be harmful for kids. So he trained his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son for just the right amount of time.</a:t>
            </a: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935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1584</TotalTime>
  <Words>470</Words>
  <Application>Microsoft Office PowerPoint</Application>
  <PresentationFormat>화면 슬라이드 쇼(4:3)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       Unit 09_ 01 나는 빗방울 마술사 / p.76 </vt:lpstr>
      <vt:lpstr>     Unit 09_ 02  친구 집에서 밤새 놀자! / p.77</vt:lpstr>
      <vt:lpstr>     Unit 09_ 03 마지막 순간 백조의 노래  A  / p.78</vt:lpstr>
      <vt:lpstr>     Unit 09_ 03 마지막 순간 백조의 노래  B  / p.79</vt:lpstr>
      <vt:lpstr>     Unit 09_ 04  손흥민은 어떻게 탄생했나  A / p.80</vt:lpstr>
      <vt:lpstr>     Unit 09_ 04  손흥민은 어떻게 탄생했나  B / p.81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652</cp:revision>
  <dcterms:created xsi:type="dcterms:W3CDTF">2018-12-11T01:44:20Z</dcterms:created>
  <dcterms:modified xsi:type="dcterms:W3CDTF">2019-12-12T06:44:18Z</dcterms:modified>
</cp:coreProperties>
</file>