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436" r:id="rId2"/>
    <p:sldId id="440" r:id="rId3"/>
    <p:sldId id="463" r:id="rId4"/>
    <p:sldId id="464" r:id="rId5"/>
    <p:sldId id="465" r:id="rId6"/>
    <p:sldId id="466" r:id="rId7"/>
    <p:sldId id="467" r:id="rId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g BH" initials="SB" lastIdx="1" clrIdx="0">
    <p:extLst>
      <p:ext uri="{19B8F6BF-5375-455C-9EA6-DF929625EA0E}">
        <p15:presenceInfo xmlns:p15="http://schemas.microsoft.com/office/powerpoint/2012/main" userId="660273b77dd1e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883502"/>
    <a:srgbClr val="7E0000"/>
    <a:srgbClr val="D109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76" autoAdjust="0"/>
    <p:restoredTop sz="94660"/>
  </p:normalViewPr>
  <p:slideViewPr>
    <p:cSldViewPr snapToGrid="0">
      <p:cViewPr varScale="1">
        <p:scale>
          <a:sx n="115" d="100"/>
          <a:sy n="115" d="100"/>
        </p:scale>
        <p:origin x="6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8E6CCC-F433-4825-AE83-CD41CE0CA138}" type="datetimeFigureOut">
              <a:rPr lang="ko-KR" altLang="en-US" smtClean="0"/>
              <a:t>2020-04-27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5A3FC-0A9D-4227-B056-48C9850E83A5}" type="slidenum">
              <a:rPr lang="ko-KR" altLang="en-US" smtClean="0"/>
              <a:t>‹#›</a:t>
            </a:fld>
            <a:endParaRPr lang="ko-KR" altLang="en-US"/>
          </a:p>
        </p:txBody>
      </p:sp>
    </p:spTree>
    <p:extLst>
      <p:ext uri="{BB962C8B-B14F-4D97-AF65-F5344CB8AC3E}">
        <p14:creationId xmlns:p14="http://schemas.microsoft.com/office/powerpoint/2010/main" val="265557447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371600" y="1143000"/>
            <a:ext cx="4114800" cy="3086100"/>
          </a:xfrm>
        </p:spPr>
      </p:sp>
      <p:sp>
        <p:nvSpPr>
          <p:cNvPr id="3" name="슬라이드 노트 개체 틀 2"/>
          <p:cNvSpPr>
            <a:spLocks noGrp="1"/>
          </p:cNvSpPr>
          <p:nvPr>
            <p:ph type="body" idx="1"/>
          </p:nvPr>
        </p:nvSpPr>
        <p:spPr/>
        <p:txBody>
          <a:bodyPr rtlCol="0"/>
          <a:lstStyle/>
          <a:p>
            <a:pPr rtl="0"/>
            <a:endParaRPr lang="ko-KR" altLang="en-US" noProof="1"/>
          </a:p>
        </p:txBody>
      </p:sp>
      <p:sp>
        <p:nvSpPr>
          <p:cNvPr id="4" name="슬라이드 번호 개체 틀 3"/>
          <p:cNvSpPr>
            <a:spLocks noGrp="1"/>
          </p:cNvSpPr>
          <p:nvPr>
            <p:ph type="sldNum" sz="quarter" idx="10"/>
          </p:nvPr>
        </p:nvSpPr>
        <p:spPr/>
        <p:txBody>
          <a:bodyPr rtlCol="0"/>
          <a:lstStyle/>
          <a:p>
            <a:pPr rtl="0"/>
            <a:fld id="{DF61EA0F-A667-4B49-8422-0062BC55E249}" type="slidenum">
              <a:rPr lang="en-US" altLang="ko-KR" noProof="1" smtClean="0"/>
              <a:t>1</a:t>
            </a:fld>
            <a:endParaRPr lang="ko-KR" altLang="en-US" noProof="1"/>
          </a:p>
        </p:txBody>
      </p:sp>
    </p:spTree>
    <p:extLst>
      <p:ext uri="{BB962C8B-B14F-4D97-AF65-F5344CB8AC3E}">
        <p14:creationId xmlns:p14="http://schemas.microsoft.com/office/powerpoint/2010/main" val="1576729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2</a:t>
            </a:fld>
            <a:endParaRPr lang="ko-KR" altLang="en-US" noProof="1"/>
          </a:p>
        </p:txBody>
      </p:sp>
    </p:spTree>
    <p:extLst>
      <p:ext uri="{BB962C8B-B14F-4D97-AF65-F5344CB8AC3E}">
        <p14:creationId xmlns:p14="http://schemas.microsoft.com/office/powerpoint/2010/main" val="1047263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3</a:t>
            </a:fld>
            <a:endParaRPr lang="ko-KR" altLang="en-US" noProof="1"/>
          </a:p>
        </p:txBody>
      </p:sp>
    </p:spTree>
    <p:extLst>
      <p:ext uri="{BB962C8B-B14F-4D97-AF65-F5344CB8AC3E}">
        <p14:creationId xmlns:p14="http://schemas.microsoft.com/office/powerpoint/2010/main" val="123071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4</a:t>
            </a:fld>
            <a:endParaRPr lang="ko-KR" altLang="en-US" noProof="1"/>
          </a:p>
        </p:txBody>
      </p:sp>
    </p:spTree>
    <p:extLst>
      <p:ext uri="{BB962C8B-B14F-4D97-AF65-F5344CB8AC3E}">
        <p14:creationId xmlns:p14="http://schemas.microsoft.com/office/powerpoint/2010/main" val="1453429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5</a:t>
            </a:fld>
            <a:endParaRPr lang="ko-KR" altLang="en-US" noProof="1"/>
          </a:p>
        </p:txBody>
      </p:sp>
    </p:spTree>
    <p:extLst>
      <p:ext uri="{BB962C8B-B14F-4D97-AF65-F5344CB8AC3E}">
        <p14:creationId xmlns:p14="http://schemas.microsoft.com/office/powerpoint/2010/main" val="3292724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6</a:t>
            </a:fld>
            <a:endParaRPr lang="ko-KR" altLang="en-US" noProof="1"/>
          </a:p>
        </p:txBody>
      </p:sp>
    </p:spTree>
    <p:extLst>
      <p:ext uri="{BB962C8B-B14F-4D97-AF65-F5344CB8AC3E}">
        <p14:creationId xmlns:p14="http://schemas.microsoft.com/office/powerpoint/2010/main" val="3798692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noProof="1"/>
          </a:p>
        </p:txBody>
      </p:sp>
      <p:sp>
        <p:nvSpPr>
          <p:cNvPr id="4" name="슬라이드 번호 개체 틀 3"/>
          <p:cNvSpPr>
            <a:spLocks noGrp="1"/>
          </p:cNvSpPr>
          <p:nvPr>
            <p:ph type="sldNum" sz="quarter" idx="5"/>
          </p:nvPr>
        </p:nvSpPr>
        <p:spPr/>
        <p:txBody>
          <a:bodyPr/>
          <a:lstStyle/>
          <a:p>
            <a:fld id="{DF61EA0F-A667-4B49-8422-0062BC55E249}" type="slidenum">
              <a:rPr lang="en-US" altLang="ko-KR" noProof="1" dirty="0" smtClean="0"/>
              <a:pPr/>
              <a:t>7</a:t>
            </a:fld>
            <a:endParaRPr lang="ko-KR" altLang="en-US" noProof="1"/>
          </a:p>
        </p:txBody>
      </p:sp>
    </p:spTree>
    <p:extLst>
      <p:ext uri="{BB962C8B-B14F-4D97-AF65-F5344CB8AC3E}">
        <p14:creationId xmlns:p14="http://schemas.microsoft.com/office/powerpoint/2010/main" val="15698789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구역 머리글">
    <p:spTree>
      <p:nvGrpSpPr>
        <p:cNvPr id="1" name=""/>
        <p:cNvGrpSpPr/>
        <p:nvPr/>
      </p:nvGrpSpPr>
      <p:grpSpPr>
        <a:xfrm>
          <a:off x="0" y="0"/>
          <a:ext cx="0" cy="0"/>
          <a:chOff x="0" y="0"/>
          <a:chExt cx="0" cy="0"/>
        </a:xfrm>
      </p:grpSpPr>
      <p:pic>
        <p:nvPicPr>
          <p:cNvPr id="7" name="그림 6"/>
          <p:cNvPicPr>
            <a:picLocks noChangeAspect="1"/>
          </p:cNvPicPr>
          <p:nvPr userDrawn="1"/>
        </p:nvPicPr>
        <p:blipFill>
          <a:blip r:embed="rId2"/>
          <a:stretch>
            <a:fillRect/>
          </a:stretch>
        </p:blipFill>
        <p:spPr>
          <a:xfrm>
            <a:off x="634217" y="533400"/>
            <a:ext cx="5248275" cy="5791200"/>
          </a:xfrm>
          <a:prstGeom prst="rect">
            <a:avLst/>
          </a:prstGeom>
        </p:spPr>
      </p:pic>
    </p:spTree>
    <p:extLst>
      <p:ext uri="{BB962C8B-B14F-4D97-AF65-F5344CB8AC3E}">
        <p14:creationId xmlns:p14="http://schemas.microsoft.com/office/powerpoint/2010/main" val="390956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407375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826931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214438"/>
            <a:ext cx="7772400" cy="2387600"/>
          </a:xfrm>
        </p:spPr>
        <p:txBody>
          <a:bodyPr anchor="b">
            <a:normAutofit/>
          </a:bodyPr>
          <a:lstStyle>
            <a:lvl1pPr algn="l">
              <a:defRPr sz="9600" b="1" baseline="0">
                <a:solidFill>
                  <a:schemeClr val="tx1"/>
                </a:solidFill>
                <a:latin typeface="+mj-ea"/>
                <a:ea typeface="+mj-ea"/>
              </a:defRPr>
            </a:lvl1pPr>
          </a:lstStyle>
          <a:p>
            <a:r>
              <a:rPr lang="en-US" dirty="0" smtClean="0"/>
              <a:t>Unit 1 </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1287119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제목 및 내용">
    <p:bg>
      <p:bgPr>
        <a:pattFill prst="pct8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14400"/>
            <a:ext cx="7886700" cy="5262563"/>
          </a:xfrm>
          <a:solidFill>
            <a:schemeClr val="bg1"/>
          </a:solidFill>
        </p:spPr>
        <p:txBody>
          <a:bodyPr>
            <a:normAutofit/>
          </a:bodyPr>
          <a:lstStyle>
            <a:lvl1pPr marL="0" indent="0" algn="just">
              <a:lnSpc>
                <a:spcPts val="3300"/>
              </a:lnSpc>
              <a:buNone/>
              <a:defRPr sz="2200">
                <a:latin typeface="+mn-ea"/>
                <a:ea typeface="+mn-ea"/>
              </a:defRPr>
            </a:lvl1pPr>
          </a:lstStyle>
          <a:p>
            <a:pPr lvl="0"/>
            <a:r>
              <a:rPr lang="ko-KR" altLang="en-US" dirty="0" smtClean="0"/>
              <a:t>마스터 텍스트 스타일을 편집합니다</a:t>
            </a:r>
            <a:endParaRPr lang="en-US" altLang="ko-KR" dirty="0" smtClean="0"/>
          </a:p>
          <a:p>
            <a:pPr lvl="0"/>
            <a:r>
              <a:rPr lang="ko-KR" altLang="en-US" dirty="0" smtClean="0"/>
              <a:t>마스터 텍스트 스타일을 편집합니다 </a:t>
            </a:r>
          </a:p>
        </p:txBody>
      </p:sp>
      <p:sp>
        <p:nvSpPr>
          <p:cNvPr id="4" name="Date Placeholder 3"/>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C085BDA0-FA16-4832-A19C-832DF8CD7383}" type="slidenum">
              <a:rPr lang="ko-KR" altLang="en-US" smtClean="0"/>
              <a:t>‹#›</a:t>
            </a:fld>
            <a:endParaRPr lang="ko-KR" altLang="en-US"/>
          </a:p>
        </p:txBody>
      </p:sp>
      <p:sp>
        <p:nvSpPr>
          <p:cNvPr id="7" name="직사각형 6"/>
          <p:cNvSpPr/>
          <p:nvPr userDrawn="1"/>
        </p:nvSpPr>
        <p:spPr>
          <a:xfrm>
            <a:off x="0" y="4276"/>
            <a:ext cx="9144000" cy="525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
        <p:nvSpPr>
          <p:cNvPr id="8" name="직사각형 7"/>
          <p:cNvSpPr/>
          <p:nvPr userDrawn="1"/>
        </p:nvSpPr>
        <p:spPr>
          <a:xfrm>
            <a:off x="0" y="4273"/>
            <a:ext cx="9144000" cy="52529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2000" b="1" dirty="0">
              <a:solidFill>
                <a:srgbClr val="002060"/>
              </a:solidFill>
            </a:endParaRPr>
          </a:p>
        </p:txBody>
      </p:sp>
    </p:spTree>
    <p:extLst>
      <p:ext uri="{BB962C8B-B14F-4D97-AF65-F5344CB8AC3E}">
        <p14:creationId xmlns:p14="http://schemas.microsoft.com/office/powerpoint/2010/main" val="247673737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409217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29842" y="2505075"/>
            <a:ext cx="3868340"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29150" y="2505075"/>
            <a:ext cx="3887391"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19868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dirty="0"/>
          </a:p>
        </p:txBody>
      </p:sp>
      <p:sp>
        <p:nvSpPr>
          <p:cNvPr id="3" name="Date Placeholder 2"/>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222358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4834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10115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ko-KR" altLang="en-US" smtClean="0"/>
              <a:t>마스터 제목 스타일 편집</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73892B42-109F-4FD6-823A-C83C8A612206}" type="datetimeFigureOut">
              <a:rPr lang="ko-KR" altLang="en-US" smtClean="0"/>
              <a:t>2020-04-27</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07591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92B42-109F-4FD6-823A-C83C8A612206}" type="datetimeFigureOut">
              <a:rPr lang="ko-KR" altLang="en-US" smtClean="0"/>
              <a:t>2020-04-27</a:t>
            </a:fld>
            <a:endParaRPr lang="ko-KR"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5BDA0-FA16-4832-A19C-832DF8CD7383}" type="slidenum">
              <a:rPr lang="ko-KR" altLang="en-US" smtClean="0"/>
              <a:t>‹#›</a:t>
            </a:fld>
            <a:endParaRPr lang="ko-KR" altLang="en-US"/>
          </a:p>
        </p:txBody>
      </p:sp>
    </p:spTree>
    <p:extLst>
      <p:ext uri="{BB962C8B-B14F-4D97-AF65-F5344CB8AC3E}">
        <p14:creationId xmlns:p14="http://schemas.microsoft.com/office/powerpoint/2010/main" val="3708832244"/>
      </p:ext>
    </p:extLst>
  </p:cSld>
  <p:clrMap bg1="lt1" tx1="dk1" bg2="lt2" tx2="dk2" accent1="accent1" accent2="accent2" accent3="accent3" accent4="accent4" accent5="accent5" accent6="accent6" hlink="hlink" folHlink="folHlink"/>
  <p:sldLayoutIdLst>
    <p:sldLayoutId id="2147483663" r:id="rId1"/>
    <p:sldLayoutId id="2147483661" r:id="rId2"/>
    <p:sldLayoutId id="2147483662"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1"/>
          <p:cNvSpPr txBox="1">
            <a:spLocks/>
          </p:cNvSpPr>
          <p:nvPr/>
        </p:nvSpPr>
        <p:spPr>
          <a:xfrm>
            <a:off x="0" y="0"/>
            <a:ext cx="9144000" cy="4562475"/>
          </a:xfrm>
          <a:prstGeom prst="rect">
            <a:avLst/>
          </a:prstGeom>
          <a:solidFill>
            <a:schemeClr val="accent1">
              <a:lumMod val="75000"/>
            </a:schemeClr>
          </a:solidFill>
        </p:spPr>
        <p:txBody>
          <a:bodyPr vert="horz" lIns="91440" tIns="45720" rIns="91440" bIns="45720" rtlCol="0" anchor="ctr">
            <a:noAutofit/>
          </a:bodyPr>
          <a:lstStyle>
            <a:lvl1pPr algn="l" defTabSz="914400" rtl="0" eaLnBrk="1" latinLnBrk="1" hangingPunct="1">
              <a:lnSpc>
                <a:spcPct val="90000"/>
              </a:lnSpc>
              <a:spcBef>
                <a:spcPct val="0"/>
              </a:spcBef>
              <a:buNone/>
              <a:defRPr sz="4400" kern="1200">
                <a:solidFill>
                  <a:schemeClr val="tx1"/>
                </a:solidFill>
                <a:latin typeface="+mj-lt"/>
                <a:ea typeface="+mj-ea"/>
                <a:cs typeface="+mj-cs"/>
              </a:defRPr>
            </a:lvl1pPr>
          </a:lstStyle>
          <a:p>
            <a:endParaRPr lang="ko-KR" altLang="en-US" sz="1500" noProof="1">
              <a:solidFill>
                <a:schemeClr val="bg1"/>
              </a:solidFill>
              <a:latin typeface="HY견고딕" panose="02030600000101010101" pitchFamily="18" charset="-127"/>
              <a:ea typeface="HY견고딕" panose="02030600000101010101" pitchFamily="18" charset="-127"/>
            </a:endParaRPr>
          </a:p>
        </p:txBody>
      </p:sp>
      <p:sp>
        <p:nvSpPr>
          <p:cNvPr id="3" name="부제목 2"/>
          <p:cNvSpPr>
            <a:spLocks noGrp="1"/>
          </p:cNvSpPr>
          <p:nvPr>
            <p:ph type="subTitle" idx="4294967295"/>
          </p:nvPr>
        </p:nvSpPr>
        <p:spPr>
          <a:xfrm>
            <a:off x="3865452" y="4944481"/>
            <a:ext cx="4683125" cy="1359860"/>
          </a:xfrm>
        </p:spPr>
        <p:txBody>
          <a:bodyPr rtlCol="0">
            <a:noAutofit/>
          </a:bodyPr>
          <a:lstStyle/>
          <a:p>
            <a:pPr marL="0" indent="0" algn="ctr" rtl="0">
              <a:buNone/>
            </a:pPr>
            <a:r>
              <a:rPr lang="en-US" altLang="ko-KR" sz="3300" b="1" spc="38" noProof="1">
                <a:ln w="11430"/>
                <a:solidFill>
                  <a:schemeClr val="tx1">
                    <a:lumMod val="75000"/>
                    <a:lumOff val="25000"/>
                  </a:schemeClr>
                </a:solidFill>
                <a:effectLst>
                  <a:outerShdw blurRad="76200" dist="50800" dir="5400000" algn="tl" rotWithShape="0">
                    <a:srgbClr val="000000">
                      <a:alpha val="65000"/>
                    </a:srgbClr>
                  </a:outerShdw>
                </a:effectLst>
              </a:rPr>
              <a:t>Reader’s </a:t>
            </a:r>
            <a:r>
              <a:rPr lang="en-US" altLang="ko-KR" sz="3300" b="1" spc="38" noProof="1" smtClean="0">
                <a:ln w="11430"/>
                <a:solidFill>
                  <a:schemeClr val="tx1">
                    <a:lumMod val="75000"/>
                    <a:lumOff val="25000"/>
                  </a:schemeClr>
                </a:solidFill>
                <a:effectLst>
                  <a:outerShdw blurRad="76200" dist="50800" dir="5400000" algn="tl" rotWithShape="0">
                    <a:srgbClr val="000000">
                      <a:alpha val="65000"/>
                    </a:srgbClr>
                  </a:outerShdw>
                </a:effectLst>
              </a:rPr>
              <a:t>Bank Level2</a:t>
            </a:r>
          </a:p>
          <a:p>
            <a:pPr marL="0" indent="0" algn="ctr" rtl="0">
              <a:buNone/>
            </a:pPr>
            <a:r>
              <a:rPr lang="en-US" altLang="ko-KR" sz="4800" b="1" spc="38" noProof="1" smtClean="0">
                <a:ln w="11430"/>
                <a:solidFill>
                  <a:schemeClr val="tx1">
                    <a:lumMod val="75000"/>
                    <a:lumOff val="25000"/>
                  </a:schemeClr>
                </a:solidFill>
                <a:effectLst>
                  <a:outerShdw blurRad="76200" dist="50800" dir="5400000" algn="tl" rotWithShape="0">
                    <a:srgbClr val="000000">
                      <a:alpha val="65000"/>
                    </a:srgbClr>
                  </a:outerShdw>
                </a:effectLst>
              </a:rPr>
              <a:t>Unit 06</a:t>
            </a:r>
            <a:endParaRPr lang="ko-KR" altLang="en-US" sz="4800" b="1" spc="38" noProof="1">
              <a:ln w="11430"/>
              <a:solidFill>
                <a:schemeClr val="tx1">
                  <a:lumMod val="75000"/>
                  <a:lumOff val="25000"/>
                </a:schemeClr>
              </a:solidFill>
              <a:effectLst>
                <a:outerShdw blurRad="76200" dist="50800" dir="5400000" algn="tl" rotWithShape="0">
                  <a:srgbClr val="000000">
                    <a:alpha val="65000"/>
                  </a:srgbClr>
                </a:outerShdw>
              </a:effectLst>
            </a:endParaRPr>
          </a:p>
        </p:txBody>
      </p:sp>
      <p:sp>
        <p:nvSpPr>
          <p:cNvPr id="4" name="부제목 4"/>
          <p:cNvSpPr txBox="1">
            <a:spLocks/>
          </p:cNvSpPr>
          <p:nvPr/>
        </p:nvSpPr>
        <p:spPr>
          <a:xfrm>
            <a:off x="3436974" y="1936453"/>
            <a:ext cx="4984012" cy="2431435"/>
          </a:xfrm>
          <a:prstGeom prst="rect">
            <a:avLst/>
          </a:prstGeom>
        </p:spPr>
        <p:txBody>
          <a:bodyPr vert="horz" wrap="square" lIns="68580" tIns="34290" rIns="68580" bIns="34290" rtlCol="0">
            <a:spAutoFit/>
          </a:bodyPr>
          <a:lstStyle>
            <a:lvl1pPr marL="0" indent="0" algn="l" defTabSz="914400" rtl="0" eaLnBrk="1" latinLnBrk="1" hangingPunct="1">
              <a:lnSpc>
                <a:spcPct val="150000"/>
              </a:lnSpc>
              <a:spcBef>
                <a:spcPts val="600"/>
              </a:spcBef>
              <a:buFont typeface="Arial" panose="020B0604020202020204" pitchFamily="34" charset="0"/>
              <a:buNone/>
              <a:defRPr sz="2800" kern="1200">
                <a:solidFill>
                  <a:srgbClr val="D24726"/>
                </a:solidFill>
                <a:latin typeface="맑은 고딕" panose="020B0503020000020004" pitchFamily="50" charset="-127"/>
                <a:ea typeface="맑은 고딕" panose="020B0503020000020004" pitchFamily="50" charset="-127"/>
                <a:cs typeface="+mn-cs"/>
              </a:defRPr>
            </a:lvl1pPr>
            <a:lvl2pPr marL="457200" indent="0" algn="ctr" defTabSz="914400" rtl="0" eaLnBrk="1" latinLnBrk="1" hangingPunct="1">
              <a:lnSpc>
                <a:spcPct val="90000"/>
              </a:lnSpc>
              <a:spcBef>
                <a:spcPct val="30000"/>
              </a:spcBef>
              <a:buFont typeface="Arial" panose="020B0604020202020204" pitchFamily="34" charset="0"/>
              <a:buNone/>
              <a:defRPr sz="2000" kern="1200">
                <a:solidFill>
                  <a:schemeClr val="tx1"/>
                </a:solidFill>
                <a:latin typeface="맑은 고딕" panose="020B0503020000020004" pitchFamily="50" charset="-127"/>
                <a:ea typeface="+mn-ea"/>
                <a:cs typeface="+mn-cs"/>
              </a:defRPr>
            </a:lvl2pPr>
            <a:lvl3pPr marL="914400" indent="0" algn="ctr" defTabSz="914400" rtl="0" eaLnBrk="1" latinLnBrk="1" hangingPunct="1">
              <a:lnSpc>
                <a:spcPct val="90000"/>
              </a:lnSpc>
              <a:spcBef>
                <a:spcPct val="30000"/>
              </a:spcBef>
              <a:buFont typeface="Arial" panose="020B0604020202020204" pitchFamily="34" charset="0"/>
              <a:buNone/>
              <a:defRPr sz="1800" kern="1200">
                <a:solidFill>
                  <a:schemeClr val="tx1"/>
                </a:solidFill>
                <a:latin typeface="맑은 고딕" panose="020B0503020000020004" pitchFamily="50" charset="-127"/>
                <a:ea typeface="+mn-ea"/>
                <a:cs typeface="+mn-cs"/>
              </a:defRPr>
            </a:lvl3pPr>
            <a:lvl4pPr marL="1371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4pPr>
            <a:lvl5pPr marL="18288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맑은 고딕" panose="020B0503020000020004" pitchFamily="50" charset="-127"/>
                <a:ea typeface="+mn-ea"/>
                <a:cs typeface="+mn-cs"/>
              </a:defRPr>
            </a:lvl5pPr>
            <a:lvl6pPr marL="22860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ct val="30000"/>
              </a:spcBef>
              <a:buFont typeface="Arial" panose="020B0604020202020204" pitchFamily="34" charset="0"/>
              <a:buNone/>
              <a:defRPr sz="1600" kern="1200">
                <a:solidFill>
                  <a:schemeClr val="tx1"/>
                </a:solidFill>
                <a:latin typeface="+mn-lt"/>
                <a:ea typeface="+mn-ea"/>
                <a:cs typeface="+mn-cs"/>
              </a:defRPr>
            </a:lvl9pPr>
          </a:lstStyle>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수업용 </a:t>
            </a:r>
            <a:endParaRPr lang="en-US" altLang="ko-KR" sz="4950" b="1" spc="38" dirty="0">
              <a:ln w="11430"/>
              <a:solidFill>
                <a:schemeClr val="bg1">
                  <a:lumMod val="95000"/>
                </a:schemeClr>
              </a:solidFill>
              <a:effectLst>
                <a:outerShdw blurRad="76200" dist="50800" dir="5400000" algn="tl" rotWithShape="0">
                  <a:srgbClr val="000000">
                    <a:alpha val="65000"/>
                  </a:srgbClr>
                </a:outerShdw>
              </a:effectLst>
            </a:endParaRPr>
          </a:p>
          <a:p>
            <a:pPr algn="ct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본문 </a:t>
            </a:r>
            <a:r>
              <a:rPr lang="en-US" altLang="ko-KR" sz="4950" b="1" spc="38" dirty="0">
                <a:ln w="11430"/>
                <a:solidFill>
                  <a:schemeClr val="bg1">
                    <a:lumMod val="95000"/>
                  </a:schemeClr>
                </a:solidFill>
                <a:effectLst>
                  <a:outerShdw blurRad="76200" dist="50800" dir="5400000" algn="tl" rotWithShape="0">
                    <a:srgbClr val="000000">
                      <a:alpha val="65000"/>
                    </a:srgbClr>
                  </a:outerShdw>
                </a:effectLst>
              </a:rPr>
              <a:t>PPT </a:t>
            </a:r>
            <a:r>
              <a:rPr lang="ko-KR" altLang="en-US" sz="4950" b="1" spc="38" dirty="0">
                <a:ln w="11430"/>
                <a:solidFill>
                  <a:schemeClr val="bg1">
                    <a:lumMod val="95000"/>
                  </a:schemeClr>
                </a:solidFill>
                <a:effectLst>
                  <a:outerShdw blurRad="76200" dist="50800" dir="5400000" algn="tl" rotWithShape="0">
                    <a:srgbClr val="000000">
                      <a:alpha val="65000"/>
                    </a:srgbClr>
                  </a:outerShdw>
                </a:effectLst>
              </a:rPr>
              <a:t>자료</a:t>
            </a:r>
          </a:p>
        </p:txBody>
      </p:sp>
      <p:pic>
        <p:nvPicPr>
          <p:cNvPr id="5" name="그림 4"/>
          <p:cNvPicPr>
            <a:picLocks noChangeAspect="1"/>
          </p:cNvPicPr>
          <p:nvPr/>
        </p:nvPicPr>
        <p:blipFill>
          <a:blip r:embed="rId3"/>
          <a:stretch>
            <a:fillRect/>
          </a:stretch>
        </p:blipFill>
        <p:spPr>
          <a:xfrm>
            <a:off x="508053" y="1521550"/>
            <a:ext cx="3090381" cy="4102861"/>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1600937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06</a:t>
            </a:r>
            <a:r>
              <a:rPr lang="en-US" altLang="ko-KR" sz="1200" b="1" dirty="0" smtClean="0">
                <a:solidFill>
                  <a:schemeClr val="bg1"/>
                </a:solidFill>
                <a:latin typeface="HY견고딕" panose="02030600000101010101" pitchFamily="18" charset="-127"/>
                <a:ea typeface="HY견고딕" panose="02030600000101010101" pitchFamily="18" charset="-127"/>
              </a:rPr>
              <a:t>_01 </a:t>
            </a:r>
            <a:r>
              <a:rPr lang="ko-KR" altLang="en-US" sz="1200" b="1" dirty="0" smtClean="0">
                <a:solidFill>
                  <a:schemeClr val="bg1"/>
                </a:solidFill>
                <a:latin typeface="HY견고딕" panose="02030600000101010101" pitchFamily="18" charset="-127"/>
                <a:ea typeface="HY견고딕" panose="02030600000101010101" pitchFamily="18" charset="-127"/>
              </a:rPr>
              <a:t>무서운 </a:t>
            </a:r>
            <a:r>
              <a:rPr lang="ko-KR" altLang="en-US" sz="1200" b="1" dirty="0" smtClean="0">
                <a:solidFill>
                  <a:schemeClr val="bg1"/>
                </a:solidFill>
                <a:latin typeface="HY견고딕" panose="02030600000101010101" pitchFamily="18" charset="-127"/>
                <a:ea typeface="HY견고딕" panose="02030600000101010101" pitchFamily="18" charset="-127"/>
              </a:rPr>
              <a:t>빙</a:t>
            </a:r>
            <a:r>
              <a:rPr lang="ko-KR" altLang="en-US" sz="1200" b="1" dirty="0">
                <a:solidFill>
                  <a:schemeClr val="bg1"/>
                </a:solidFill>
                <a:latin typeface="HY견고딕" panose="02030600000101010101" pitchFamily="18" charset="-127"/>
                <a:ea typeface="HY견고딕" panose="02030600000101010101" pitchFamily="18" charset="-127"/>
              </a:rPr>
              <a:t>산</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p.52</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2516073"/>
          </a:xfrm>
          <a:prstGeom prst="rect">
            <a:avLst/>
          </a:prstGeom>
        </p:spPr>
        <p:txBody>
          <a:bodyPr wrap="square">
            <a:spAutoFit/>
          </a:bodyPr>
          <a:lstStyle/>
          <a:p>
            <a:pPr algn="just">
              <a:lnSpc>
                <a:spcPct val="150000"/>
              </a:lnSpc>
            </a:pPr>
            <a:r>
              <a:rPr lang="en-US" altLang="ko-KR" sz="2100" dirty="0" smtClean="0">
                <a:latin typeface="+mn-ea"/>
              </a:rPr>
              <a:t>  There </a:t>
            </a:r>
            <a:r>
              <a:rPr lang="en-US" altLang="ko-KR" sz="2100" dirty="0">
                <a:latin typeface="+mn-ea"/>
              </a:rPr>
              <a:t>are large ice sheets near the North and South Poles. When pieces break off and float away, they become icebergs. Icebergs can be </a:t>
            </a:r>
            <a:r>
              <a:rPr lang="en-US" altLang="ko-KR" sz="2100" dirty="0">
                <a:solidFill>
                  <a:srgbClr val="7030A0"/>
                </a:solidFill>
                <a:latin typeface="+mn-ea"/>
              </a:rPr>
              <a:t>as big as </a:t>
            </a:r>
            <a:r>
              <a:rPr lang="en-US" altLang="ko-KR" sz="2100" dirty="0">
                <a:latin typeface="+mn-ea"/>
              </a:rPr>
              <a:t>mountains. Most of the iceberg hides in the water. Usually, you only see the tip of the iceberg. Icebergs can be very dangerous for ships</a:t>
            </a:r>
          </a:p>
        </p:txBody>
      </p:sp>
    </p:spTree>
    <p:extLst>
      <p:ext uri="{BB962C8B-B14F-4D97-AF65-F5344CB8AC3E}">
        <p14:creationId xmlns:p14="http://schemas.microsoft.com/office/powerpoint/2010/main" val="1502568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06</a:t>
            </a:r>
            <a:r>
              <a:rPr lang="en-US" altLang="ko-KR" sz="1200" b="1" dirty="0" smtClean="0">
                <a:solidFill>
                  <a:schemeClr val="bg1"/>
                </a:solidFill>
                <a:latin typeface="HY견고딕" panose="02030600000101010101" pitchFamily="18" charset="-127"/>
                <a:ea typeface="HY견고딕" panose="02030600000101010101" pitchFamily="18" charset="-127"/>
              </a:rPr>
              <a:t>_02 </a:t>
            </a:r>
            <a:r>
              <a:rPr lang="ko-KR" altLang="en-US" sz="1200" b="1" dirty="0" smtClean="0">
                <a:solidFill>
                  <a:schemeClr val="bg1"/>
                </a:solidFill>
                <a:latin typeface="HY견고딕" panose="02030600000101010101" pitchFamily="18" charset="-127"/>
                <a:ea typeface="HY견고딕" panose="02030600000101010101" pitchFamily="18" charset="-127"/>
              </a:rPr>
              <a:t>동생이 태어나면 좋을까</a:t>
            </a:r>
            <a:r>
              <a:rPr lang="en-US" altLang="ko-KR" sz="1200" b="1" dirty="0" smtClean="0">
                <a:solidFill>
                  <a:schemeClr val="bg1"/>
                </a:solidFill>
                <a:latin typeface="HY견고딕" panose="02030600000101010101" pitchFamily="18" charset="-127"/>
                <a:ea typeface="HY견고딕" panose="02030600000101010101" pitchFamily="18" charset="-127"/>
              </a:rPr>
              <a:t>? / p.53</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39" y="1036672"/>
            <a:ext cx="8057645" cy="3000821"/>
          </a:xfrm>
          <a:prstGeom prst="rect">
            <a:avLst/>
          </a:prstGeom>
        </p:spPr>
        <p:txBody>
          <a:bodyPr wrap="square">
            <a:spAutoFit/>
          </a:bodyPr>
          <a:lstStyle/>
          <a:p>
            <a:pPr algn="just">
              <a:lnSpc>
                <a:spcPct val="150000"/>
              </a:lnSpc>
            </a:pPr>
            <a:r>
              <a:rPr lang="en-US" altLang="ko-KR" sz="2100" dirty="0" smtClean="0">
                <a:latin typeface="+mn-ea"/>
              </a:rPr>
              <a:t>  Gloria </a:t>
            </a:r>
            <a:r>
              <a:rPr lang="en-US" altLang="ko-KR" sz="2100" dirty="0">
                <a:latin typeface="+mn-ea"/>
              </a:rPr>
              <a:t>is going to have a little brother soon. She is both happy and sad. Sometimes, she wants a baby brother. She will have someone to play with. She will have more fun. She will be </a:t>
            </a:r>
            <a:r>
              <a:rPr lang="en-US" altLang="ko-KR" sz="2100" dirty="0">
                <a:solidFill>
                  <a:srgbClr val="7030A0"/>
                </a:solidFill>
                <a:latin typeface="+mn-ea"/>
              </a:rPr>
              <a:t>less lonely</a:t>
            </a:r>
            <a:r>
              <a:rPr lang="en-US" altLang="ko-KR" sz="2100" dirty="0">
                <a:latin typeface="+mn-ea"/>
              </a:rPr>
              <a:t>. Other times, she does not want a baby brother. She wants all of her parents’ attention. She fears her parents may love her baby brother </a:t>
            </a:r>
            <a:r>
              <a:rPr lang="en-US" altLang="ko-KR" sz="2100" dirty="0">
                <a:solidFill>
                  <a:srgbClr val="7030A0"/>
                </a:solidFill>
                <a:latin typeface="+mn-ea"/>
              </a:rPr>
              <a:t>more than </a:t>
            </a:r>
            <a:r>
              <a:rPr lang="en-US" altLang="ko-KR" sz="2100" dirty="0">
                <a:latin typeface="+mn-ea"/>
              </a:rPr>
              <a:t>her.</a:t>
            </a:r>
          </a:p>
        </p:txBody>
      </p:sp>
    </p:spTree>
    <p:extLst>
      <p:ext uri="{BB962C8B-B14F-4D97-AF65-F5344CB8AC3E}">
        <p14:creationId xmlns:p14="http://schemas.microsoft.com/office/powerpoint/2010/main" val="392939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06</a:t>
            </a:r>
            <a:r>
              <a:rPr lang="en-US" altLang="ko-KR" sz="1200" b="1" dirty="0" smtClean="0">
                <a:solidFill>
                  <a:schemeClr val="bg1"/>
                </a:solidFill>
                <a:latin typeface="HY견고딕" panose="02030600000101010101" pitchFamily="18" charset="-127"/>
                <a:ea typeface="HY견고딕" panose="02030600000101010101" pitchFamily="18" charset="-127"/>
              </a:rPr>
              <a:t>_03 </a:t>
            </a:r>
            <a:r>
              <a:rPr lang="ko-KR" altLang="en-US" sz="1200" b="1" dirty="0" smtClean="0">
                <a:solidFill>
                  <a:schemeClr val="bg1"/>
                </a:solidFill>
                <a:latin typeface="HY견고딕" panose="02030600000101010101" pitchFamily="18" charset="-127"/>
                <a:ea typeface="HY견고딕" panose="02030600000101010101" pitchFamily="18" charset="-127"/>
              </a:rPr>
              <a:t>흙 없어도 농사 짓는다 </a:t>
            </a:r>
            <a:r>
              <a:rPr lang="en-US" altLang="ko-KR" sz="1200" b="1" dirty="0" smtClean="0">
                <a:solidFill>
                  <a:schemeClr val="bg1"/>
                </a:solidFill>
                <a:latin typeface="HY견고딕" panose="02030600000101010101" pitchFamily="18" charset="-127"/>
                <a:ea typeface="HY견고딕" panose="02030600000101010101" pitchFamily="18" charset="-127"/>
              </a:rPr>
              <a:t>/ p.54</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970318"/>
          </a:xfrm>
          <a:prstGeom prst="rect">
            <a:avLst/>
          </a:prstGeom>
        </p:spPr>
        <p:txBody>
          <a:bodyPr wrap="square">
            <a:spAutoFit/>
          </a:bodyPr>
          <a:lstStyle/>
          <a:p>
            <a:pPr algn="just">
              <a:lnSpc>
                <a:spcPct val="150000"/>
              </a:lnSpc>
            </a:pPr>
            <a:r>
              <a:rPr lang="en-US" altLang="ko-KR" sz="2100" dirty="0" smtClean="0">
                <a:latin typeface="+mn-ea"/>
              </a:rPr>
              <a:t>  The </a:t>
            </a:r>
            <a:r>
              <a:rPr lang="en-US" altLang="ko-KR" sz="2100" dirty="0">
                <a:latin typeface="+mn-ea"/>
              </a:rPr>
              <a:t>number of people in the world is growing fast, but we don’t have enough land to grow food. How can we solve this problem? Soil-free farming is the answer! You don’t need soil. You only need water. You grow plants in water that contains nutrients. Surprisingly, soil-free farming uses much </a:t>
            </a:r>
            <a:r>
              <a:rPr lang="en-US" altLang="ko-KR" sz="2100" dirty="0">
                <a:solidFill>
                  <a:srgbClr val="7030A0"/>
                </a:solidFill>
                <a:latin typeface="+mn-ea"/>
              </a:rPr>
              <a:t>less water than </a:t>
            </a:r>
            <a:r>
              <a:rPr lang="en-US" altLang="ko-KR" sz="2100" dirty="0">
                <a:latin typeface="+mn-ea"/>
              </a:rPr>
              <a:t>soil farming. In fact, it uses only 10% of water that soil farming uses.</a:t>
            </a:r>
          </a:p>
          <a:p>
            <a:pPr algn="just">
              <a:lnSpc>
                <a:spcPct val="150000"/>
              </a:lnSpc>
            </a:pPr>
            <a:endParaRPr lang="en-US" altLang="ko-KR" sz="2100" dirty="0" smtClean="0">
              <a:latin typeface="+mn-ea"/>
            </a:endParaRPr>
          </a:p>
        </p:txBody>
      </p:sp>
    </p:spTree>
    <p:extLst>
      <p:ext uri="{BB962C8B-B14F-4D97-AF65-F5344CB8AC3E}">
        <p14:creationId xmlns:p14="http://schemas.microsoft.com/office/powerpoint/2010/main" val="229391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06</a:t>
            </a:r>
            <a:r>
              <a:rPr lang="en-US" altLang="ko-KR" sz="1200" b="1" dirty="0" smtClean="0">
                <a:solidFill>
                  <a:schemeClr val="bg1"/>
                </a:solidFill>
                <a:latin typeface="HY견고딕" panose="02030600000101010101" pitchFamily="18" charset="-127"/>
                <a:ea typeface="HY견고딕" panose="02030600000101010101" pitchFamily="18" charset="-127"/>
              </a:rPr>
              <a:t>_04 </a:t>
            </a:r>
            <a:r>
              <a:rPr lang="ko-KR" altLang="en-US" sz="1200" b="1" dirty="0" smtClean="0">
                <a:solidFill>
                  <a:schemeClr val="bg1"/>
                </a:solidFill>
                <a:latin typeface="HY견고딕" panose="02030600000101010101" pitchFamily="18" charset="-127"/>
                <a:ea typeface="HY견고딕" panose="02030600000101010101" pitchFamily="18" charset="-127"/>
              </a:rPr>
              <a:t>자연이 좋아하는 색 </a:t>
            </a:r>
            <a:r>
              <a:rPr lang="en-US" altLang="ko-KR" sz="1200" b="1" dirty="0" smtClean="0">
                <a:solidFill>
                  <a:schemeClr val="bg1"/>
                </a:solidFill>
                <a:latin typeface="HY견고딕" panose="02030600000101010101" pitchFamily="18" charset="-127"/>
                <a:ea typeface="HY견고딕" panose="02030600000101010101" pitchFamily="18" charset="-127"/>
              </a:rPr>
              <a:t>/ p.55</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849827" cy="3485570"/>
          </a:xfrm>
          <a:prstGeom prst="rect">
            <a:avLst/>
          </a:prstGeom>
        </p:spPr>
        <p:txBody>
          <a:bodyPr wrap="square">
            <a:spAutoFit/>
          </a:bodyPr>
          <a:lstStyle/>
          <a:p>
            <a:pPr algn="just">
              <a:lnSpc>
                <a:spcPct val="150000"/>
              </a:lnSpc>
            </a:pPr>
            <a:r>
              <a:rPr lang="en-US" altLang="ko-KR" sz="2100" dirty="0" smtClean="0">
                <a:latin typeface="+mn-ea"/>
              </a:rPr>
              <a:t>  A </a:t>
            </a:r>
            <a:r>
              <a:rPr lang="en-US" altLang="ko-KR" sz="2100" dirty="0">
                <a:latin typeface="+mn-ea"/>
              </a:rPr>
              <a:t>white flower says to a yellow flower, “I am </a:t>
            </a:r>
            <a:r>
              <a:rPr lang="en-US" altLang="ko-KR" sz="2100" dirty="0">
                <a:solidFill>
                  <a:srgbClr val="7030A0"/>
                </a:solidFill>
                <a:latin typeface="+mn-ea"/>
              </a:rPr>
              <a:t>more beautiful than </a:t>
            </a:r>
            <a:r>
              <a:rPr lang="en-US" altLang="ko-KR" sz="2100" dirty="0">
                <a:latin typeface="+mn-ea"/>
              </a:rPr>
              <a:t>you.” Is the white flower right? No. A yellow flower is </a:t>
            </a:r>
            <a:r>
              <a:rPr lang="en-US" altLang="ko-KR" sz="2100" dirty="0">
                <a:solidFill>
                  <a:srgbClr val="7030A0"/>
                </a:solidFill>
                <a:latin typeface="+mn-ea"/>
              </a:rPr>
              <a:t>as beautiful as </a:t>
            </a:r>
            <a:r>
              <a:rPr lang="en-US" altLang="ko-KR" sz="2100" dirty="0">
                <a:latin typeface="+mn-ea"/>
              </a:rPr>
              <a:t>a white flower. The color doesn’t make a difference. Flowers of all colors are equally beautiful. In the same way, people of all colors are equally beautiful. They are all lovely children of Mother Nature.</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1887053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06</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축구의 나라</a:t>
            </a:r>
            <a:r>
              <a:rPr lang="en-US" altLang="ko-KR" sz="1200" b="1" dirty="0" smtClean="0">
                <a:solidFill>
                  <a:schemeClr val="bg1"/>
                </a:solidFill>
                <a:latin typeface="HY견고딕" panose="02030600000101010101" pitchFamily="18" charset="-127"/>
                <a:ea typeface="HY견고딕" panose="02030600000101010101" pitchFamily="18" charset="-127"/>
              </a:rPr>
              <a:t>, </a:t>
            </a:r>
            <a:r>
              <a:rPr lang="ko-KR" altLang="en-US" sz="1200" b="1" dirty="0" smtClean="0">
                <a:solidFill>
                  <a:schemeClr val="bg1"/>
                </a:solidFill>
                <a:latin typeface="HY견고딕" panose="02030600000101010101" pitchFamily="18" charset="-127"/>
                <a:ea typeface="HY견고딕" panose="02030600000101010101" pitchFamily="18" charset="-127"/>
              </a:rPr>
              <a:t>브라질</a:t>
            </a:r>
            <a:r>
              <a:rPr lang="en-US" altLang="ko-KR" sz="1200" b="1" dirty="0" smtClean="0">
                <a:solidFill>
                  <a:schemeClr val="bg1"/>
                </a:solidFill>
                <a:latin typeface="HY견고딕" panose="02030600000101010101" pitchFamily="18" charset="-127"/>
                <a:ea typeface="HY견고딕" panose="02030600000101010101" pitchFamily="18" charset="-127"/>
              </a:rPr>
              <a:t>_A</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p.56</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8024924" cy="3485570"/>
          </a:xfrm>
          <a:prstGeom prst="rect">
            <a:avLst/>
          </a:prstGeom>
        </p:spPr>
        <p:txBody>
          <a:bodyPr wrap="square">
            <a:spAutoFit/>
          </a:bodyPr>
          <a:lstStyle/>
          <a:p>
            <a:pPr algn="just">
              <a:lnSpc>
                <a:spcPct val="150000"/>
              </a:lnSpc>
            </a:pPr>
            <a:r>
              <a:rPr lang="en-US" altLang="ko-KR" sz="2100" dirty="0" smtClean="0">
                <a:latin typeface="+mn-ea"/>
              </a:rPr>
              <a:t>  When </a:t>
            </a:r>
            <a:r>
              <a:rPr lang="en-US" altLang="ko-KR" sz="2100" dirty="0">
                <a:latin typeface="+mn-ea"/>
              </a:rPr>
              <a:t>it comes to soccer, no country in the world can compare with Brazil. Brazil is a five-time winner of the World Cup. They had great players like Pele and Ronaldo. Brazilians love soccer </a:t>
            </a:r>
            <a:r>
              <a:rPr lang="en-US" altLang="ko-KR" sz="2100" dirty="0">
                <a:solidFill>
                  <a:srgbClr val="7030A0"/>
                </a:solidFill>
                <a:latin typeface="+mn-ea"/>
              </a:rPr>
              <a:t>more than </a:t>
            </a:r>
            <a:r>
              <a:rPr lang="en-US" altLang="ko-KR" sz="2100" dirty="0">
                <a:latin typeface="+mn-ea"/>
              </a:rPr>
              <a:t>any other people in the world. Almost every kid in Brazil dreams of becoming a soccer player when they grow up.</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2343922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0" y="0"/>
            <a:ext cx="9144000" cy="627321"/>
          </a:xfrm>
          <a:solidFill>
            <a:schemeClr val="bg2">
              <a:lumMod val="50000"/>
            </a:schemeClr>
          </a:solidFill>
        </p:spPr>
        <p:txBody>
          <a:bodyPr rtlCol="0">
            <a:noAutofit/>
          </a:bodyPr>
          <a:lstStyle/>
          <a:p>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a:r>
            <a:br>
              <a:rPr lang="en-US" altLang="ko-KR" sz="1500" b="1" dirty="0" smtClean="0">
                <a:solidFill>
                  <a:schemeClr val="bg1"/>
                </a:solidFill>
                <a:latin typeface="HY견고딕" panose="02030600000101010101" pitchFamily="18" charset="-127"/>
                <a:ea typeface="HY견고딕" panose="02030600000101010101" pitchFamily="18" charset="-127"/>
              </a:rPr>
            </a:br>
            <a:r>
              <a:rPr lang="en-US" altLang="ko-KR" sz="1500" b="1" dirty="0">
                <a:solidFill>
                  <a:schemeClr val="bg1"/>
                </a:solidFill>
                <a:latin typeface="HY견고딕" panose="02030600000101010101" pitchFamily="18" charset="-127"/>
                <a:ea typeface="HY견고딕" panose="02030600000101010101" pitchFamily="18" charset="-127"/>
              </a:rPr>
              <a:t> </a:t>
            </a:r>
            <a:r>
              <a:rPr lang="en-US" altLang="ko-KR" sz="1500" b="1" dirty="0" smtClean="0">
                <a:solidFill>
                  <a:schemeClr val="bg1"/>
                </a:solidFill>
                <a:latin typeface="HY견고딕" panose="02030600000101010101" pitchFamily="18" charset="-127"/>
                <a:ea typeface="HY견고딕" panose="02030600000101010101" pitchFamily="18" charset="-127"/>
              </a:rPr>
              <a:t>   Unit 06</a:t>
            </a:r>
            <a:r>
              <a:rPr lang="en-US" altLang="ko-KR" sz="1200" b="1" dirty="0" smtClean="0">
                <a:solidFill>
                  <a:schemeClr val="bg1"/>
                </a:solidFill>
                <a:latin typeface="HY견고딕" panose="02030600000101010101" pitchFamily="18" charset="-127"/>
                <a:ea typeface="HY견고딕" panose="02030600000101010101" pitchFamily="18" charset="-127"/>
              </a:rPr>
              <a:t>_05  </a:t>
            </a:r>
            <a:r>
              <a:rPr lang="ko-KR" altLang="en-US" sz="1200" b="1" dirty="0" smtClean="0">
                <a:solidFill>
                  <a:schemeClr val="bg1"/>
                </a:solidFill>
                <a:latin typeface="HY견고딕" panose="02030600000101010101" pitchFamily="18" charset="-127"/>
                <a:ea typeface="HY견고딕" panose="02030600000101010101" pitchFamily="18" charset="-127"/>
              </a:rPr>
              <a:t>축구의 나라</a:t>
            </a:r>
            <a:r>
              <a:rPr lang="en-US" altLang="ko-KR" sz="1200" b="1" dirty="0" smtClean="0">
                <a:solidFill>
                  <a:schemeClr val="bg1"/>
                </a:solidFill>
                <a:latin typeface="HY견고딕" panose="02030600000101010101" pitchFamily="18" charset="-127"/>
                <a:ea typeface="HY견고딕" panose="02030600000101010101" pitchFamily="18" charset="-127"/>
              </a:rPr>
              <a:t>, </a:t>
            </a:r>
            <a:r>
              <a:rPr lang="ko-KR" altLang="en-US" sz="1200" b="1" dirty="0" smtClean="0">
                <a:solidFill>
                  <a:schemeClr val="bg1"/>
                </a:solidFill>
                <a:latin typeface="HY견고딕" panose="02030600000101010101" pitchFamily="18" charset="-127"/>
                <a:ea typeface="HY견고딕" panose="02030600000101010101" pitchFamily="18" charset="-127"/>
              </a:rPr>
              <a:t>브라질</a:t>
            </a:r>
            <a:r>
              <a:rPr lang="en-US" altLang="ko-KR" sz="1200" b="1" dirty="0" smtClean="0">
                <a:solidFill>
                  <a:schemeClr val="bg1"/>
                </a:solidFill>
                <a:latin typeface="HY견고딕" panose="02030600000101010101" pitchFamily="18" charset="-127"/>
                <a:ea typeface="HY견고딕" panose="02030600000101010101" pitchFamily="18" charset="-127"/>
              </a:rPr>
              <a:t>_B</a:t>
            </a:r>
            <a:r>
              <a:rPr lang="ko-KR" altLang="en-US" sz="1200" b="1" dirty="0" smtClean="0">
                <a:solidFill>
                  <a:schemeClr val="bg1"/>
                </a:solidFill>
                <a:latin typeface="HY견고딕" panose="02030600000101010101" pitchFamily="18" charset="-127"/>
                <a:ea typeface="HY견고딕" panose="02030600000101010101" pitchFamily="18" charset="-127"/>
              </a:rPr>
              <a:t> </a:t>
            </a:r>
            <a:r>
              <a:rPr lang="en-US" altLang="ko-KR" sz="1200" b="1" dirty="0" smtClean="0">
                <a:solidFill>
                  <a:schemeClr val="bg1"/>
                </a:solidFill>
                <a:latin typeface="HY견고딕" panose="02030600000101010101" pitchFamily="18" charset="-127"/>
                <a:ea typeface="HY견고딕" panose="02030600000101010101" pitchFamily="18" charset="-127"/>
              </a:rPr>
              <a:t>/ p.57</a:t>
            </a:r>
            <a:r>
              <a:rPr lang="ko-KR" altLang="en-US" sz="1200" b="1" dirty="0" smtClean="0">
                <a:solidFill>
                  <a:schemeClr val="bg1"/>
                </a:solidFill>
                <a:latin typeface="HY견고딕" panose="02030600000101010101" pitchFamily="18" charset="-127"/>
                <a:ea typeface="HY견고딕" panose="02030600000101010101" pitchFamily="18" charset="-127"/>
              </a:rPr>
              <a:t> </a:t>
            </a:r>
            <a:endParaRPr lang="ko-KR" altLang="en-US" sz="1500" b="1" noProof="1">
              <a:solidFill>
                <a:schemeClr val="bg1"/>
              </a:solidFill>
              <a:latin typeface="HY견고딕" panose="02030600000101010101" pitchFamily="18" charset="-127"/>
              <a:ea typeface="HY견고딕" panose="02030600000101010101" pitchFamily="18" charset="-127"/>
            </a:endParaRPr>
          </a:p>
        </p:txBody>
      </p:sp>
      <p:sp>
        <p:nvSpPr>
          <p:cNvPr id="7" name="내용 개체 틀 2"/>
          <p:cNvSpPr txBox="1">
            <a:spLocks/>
          </p:cNvSpPr>
          <p:nvPr/>
        </p:nvSpPr>
        <p:spPr>
          <a:xfrm>
            <a:off x="7217765" y="409351"/>
            <a:ext cx="1766747" cy="239232"/>
          </a:xfrm>
          <a:prstGeom prst="rect">
            <a:avLst/>
          </a:prstGeom>
        </p:spPr>
        <p:txBody>
          <a:bodyPr vert="horz" lIns="68580" tIns="34290" rIns="68580" bIns="34290" rtlCol="0">
            <a:normAutofit/>
          </a:bodyPr>
          <a:lstStyle>
            <a:lvl1pPr marL="228600" indent="-228600" algn="l" defTabSz="914400" rtl="0" eaLnBrk="1" latinLnBrk="1" hangingPunct="1">
              <a:lnSpc>
                <a:spcPct val="90000"/>
              </a:lnSpc>
              <a:spcBef>
                <a:spcPct val="30000"/>
              </a:spcBef>
              <a:buFont typeface="Arial" panose="020B0604020202020204" pitchFamily="34" charset="0"/>
              <a:buChar char="•"/>
              <a:defRPr sz="2800" kern="1200">
                <a:solidFill>
                  <a:schemeClr val="tx1"/>
                </a:solidFill>
                <a:latin typeface="맑은 고딕" panose="020B0503020000020004" pitchFamily="50" charset="-127"/>
                <a:ea typeface="+mn-ea"/>
                <a:cs typeface="+mn-cs"/>
              </a:defRPr>
            </a:lvl1pPr>
            <a:lvl2pPr marL="685800" indent="-228600" algn="l" defTabSz="914400" rtl="0" eaLnBrk="1" latinLnBrk="1" hangingPunct="1">
              <a:lnSpc>
                <a:spcPct val="90000"/>
              </a:lnSpc>
              <a:spcBef>
                <a:spcPct val="30000"/>
              </a:spcBef>
              <a:buFont typeface="Arial" panose="020B0604020202020204" pitchFamily="34" charset="0"/>
              <a:buChar char="•"/>
              <a:defRPr sz="2400" kern="1200">
                <a:solidFill>
                  <a:schemeClr val="tx1"/>
                </a:solidFill>
                <a:latin typeface="맑은 고딕" panose="020B0503020000020004" pitchFamily="50" charset="-127"/>
                <a:ea typeface="+mn-ea"/>
                <a:cs typeface="+mn-cs"/>
              </a:defRPr>
            </a:lvl2pPr>
            <a:lvl3pPr marL="1143000" indent="-228600" algn="l" defTabSz="914400" rtl="0" eaLnBrk="1" latinLnBrk="1" hangingPunct="1">
              <a:lnSpc>
                <a:spcPct val="90000"/>
              </a:lnSpc>
              <a:spcBef>
                <a:spcPct val="30000"/>
              </a:spcBef>
              <a:buFont typeface="Arial" panose="020B0604020202020204" pitchFamily="34" charset="0"/>
              <a:buChar char="•"/>
              <a:defRPr sz="2000" kern="1200">
                <a:solidFill>
                  <a:schemeClr val="tx1"/>
                </a:solidFill>
                <a:latin typeface="맑은 고딕" panose="020B0503020000020004" pitchFamily="50" charset="-127"/>
                <a:ea typeface="+mn-ea"/>
                <a:cs typeface="+mn-cs"/>
              </a:defRPr>
            </a:lvl3pPr>
            <a:lvl4pPr marL="1600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4pPr>
            <a:lvl5pPr marL="20574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맑은 고딕" panose="020B0503020000020004" pitchFamily="50" charset="-127"/>
                <a:ea typeface="+mn-ea"/>
                <a:cs typeface="+mn-cs"/>
              </a:defRPr>
            </a:lvl5pPr>
            <a:lvl6pPr marL="25146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ko-KR" sz="1050" noProof="1">
                <a:solidFill>
                  <a:schemeClr val="bg1"/>
                </a:solidFill>
                <a:latin typeface="HY견고딕" panose="02030600000101010101" pitchFamily="18" charset="-127"/>
                <a:ea typeface="HY견고딕" panose="02030600000101010101" pitchFamily="18" charset="-127"/>
              </a:rPr>
              <a:t>Reader</a:t>
            </a:r>
            <a:r>
              <a:rPr lang="en-US" altLang="ko-KR" sz="1050" noProof="1">
                <a:solidFill>
                  <a:schemeClr val="bg1"/>
                </a:solidFill>
                <a:ea typeface="맑은 고딕" panose="020B0503020000020004" pitchFamily="50" charset="-127"/>
              </a:rPr>
              <a:t>’</a:t>
            </a:r>
            <a:r>
              <a:rPr lang="en-US" altLang="ko-KR" sz="1050" noProof="1">
                <a:solidFill>
                  <a:schemeClr val="bg1"/>
                </a:solidFill>
                <a:latin typeface="HY견고딕" panose="02030600000101010101" pitchFamily="18" charset="-127"/>
                <a:ea typeface="HY견고딕" panose="02030600000101010101" pitchFamily="18" charset="-127"/>
              </a:rPr>
              <a:t>s Bank Level </a:t>
            </a:r>
            <a:r>
              <a:rPr lang="en-US" altLang="ko-KR" sz="1050" noProof="1" smtClean="0">
                <a:solidFill>
                  <a:schemeClr val="bg1"/>
                </a:solidFill>
                <a:latin typeface="HY견고딕" panose="02030600000101010101" pitchFamily="18" charset="-127"/>
                <a:ea typeface="HY견고딕" panose="02030600000101010101" pitchFamily="18" charset="-127"/>
              </a:rPr>
              <a:t>2</a:t>
            </a:r>
            <a:endParaRPr lang="ko-KR" altLang="en-US" sz="1050" noProof="1">
              <a:solidFill>
                <a:schemeClr val="bg1"/>
              </a:solidFill>
              <a:latin typeface="HY견고딕" panose="02030600000101010101" pitchFamily="18" charset="-127"/>
              <a:ea typeface="HY견고딕" panose="02030600000101010101" pitchFamily="18" charset="-127"/>
            </a:endParaRPr>
          </a:p>
          <a:p>
            <a:endParaRPr lang="ko-KR" altLang="en-US" sz="2100" noProof="1">
              <a:ea typeface="맑은 고딕" panose="020B0503020000020004" pitchFamily="50" charset="-127"/>
            </a:endParaRPr>
          </a:p>
        </p:txBody>
      </p:sp>
      <p:sp>
        <p:nvSpPr>
          <p:cNvPr id="5" name="직사각형 4"/>
          <p:cNvSpPr/>
          <p:nvPr/>
        </p:nvSpPr>
        <p:spPr>
          <a:xfrm>
            <a:off x="554340" y="1036672"/>
            <a:ext cx="7891391" cy="3485570"/>
          </a:xfrm>
          <a:prstGeom prst="rect">
            <a:avLst/>
          </a:prstGeom>
        </p:spPr>
        <p:txBody>
          <a:bodyPr wrap="square">
            <a:spAutoFit/>
          </a:bodyPr>
          <a:lstStyle/>
          <a:p>
            <a:pPr algn="just">
              <a:lnSpc>
                <a:spcPct val="150000"/>
              </a:lnSpc>
            </a:pPr>
            <a:r>
              <a:rPr lang="en-US" altLang="ko-KR" sz="2100" dirty="0" smtClean="0">
                <a:latin typeface="+mn-ea"/>
              </a:rPr>
              <a:t>  The </a:t>
            </a:r>
            <a:r>
              <a:rPr lang="en-US" altLang="ko-KR" sz="2100" dirty="0">
                <a:latin typeface="+mn-ea"/>
              </a:rPr>
              <a:t>style of soccer in Brazil is unique. Players control the ball with all parts of their body. For example, they play the ball with their heel and make passes with their thigh or back. In addition, they play the game in a beautiful way, just like samba dancers. For them, soccer is an art as well as a sport. Beauty is </a:t>
            </a:r>
            <a:r>
              <a:rPr lang="en-US" altLang="ko-KR" sz="2100" dirty="0">
                <a:solidFill>
                  <a:srgbClr val="7030A0"/>
                </a:solidFill>
                <a:latin typeface="+mn-ea"/>
              </a:rPr>
              <a:t>as</a:t>
            </a:r>
            <a:r>
              <a:rPr lang="en-US" altLang="ko-KR" sz="2100" dirty="0">
                <a:latin typeface="+mn-ea"/>
              </a:rPr>
              <a:t> </a:t>
            </a:r>
            <a:r>
              <a:rPr lang="en-US" altLang="ko-KR" sz="2100" dirty="0">
                <a:solidFill>
                  <a:srgbClr val="7030A0"/>
                </a:solidFill>
                <a:latin typeface="+mn-ea"/>
              </a:rPr>
              <a:t>important as </a:t>
            </a:r>
            <a:r>
              <a:rPr lang="en-US" altLang="ko-KR" sz="2100" dirty="0">
                <a:latin typeface="+mn-ea"/>
              </a:rPr>
              <a:t>winning.</a:t>
            </a:r>
          </a:p>
          <a:p>
            <a:pPr algn="just">
              <a:lnSpc>
                <a:spcPct val="150000"/>
              </a:lnSpc>
            </a:pPr>
            <a:endParaRPr lang="en-US" altLang="ko-KR" sz="2100" dirty="0">
              <a:latin typeface="+mn-ea"/>
            </a:endParaRPr>
          </a:p>
        </p:txBody>
      </p:sp>
    </p:spTree>
    <p:extLst>
      <p:ext uri="{BB962C8B-B14F-4D97-AF65-F5344CB8AC3E}">
        <p14:creationId xmlns:p14="http://schemas.microsoft.com/office/powerpoint/2010/main" val="3016786861"/>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1600</TotalTime>
  <Words>481</Words>
  <Application>Microsoft Office PowerPoint</Application>
  <PresentationFormat>화면 슬라이드 쇼(4:3)</PresentationFormat>
  <Paragraphs>29</Paragraphs>
  <Slides>7</Slides>
  <Notes>7</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7</vt:i4>
      </vt:variant>
    </vt:vector>
  </HeadingPairs>
  <TitlesOfParts>
    <vt:vector size="13" baseType="lpstr">
      <vt:lpstr>HY견고딕</vt:lpstr>
      <vt:lpstr>맑은 고딕</vt:lpstr>
      <vt:lpstr>Arial</vt:lpstr>
      <vt:lpstr>Calibri</vt:lpstr>
      <vt:lpstr>Calibri Light</vt:lpstr>
      <vt:lpstr>Office 테마</vt:lpstr>
      <vt:lpstr>PowerPoint 프레젠테이션</vt:lpstr>
      <vt:lpstr>       Unit 06_01 무서운 빙산 / p.52 </vt:lpstr>
      <vt:lpstr>       Unit 06_02 동생이 태어나면 좋을까? / p.53 </vt:lpstr>
      <vt:lpstr>       Unit 06_03 흙 없어도 농사 짓는다 / p.54 </vt:lpstr>
      <vt:lpstr>       Unit 06_04 자연이 좋아하는 색 / p.55 </vt:lpstr>
      <vt:lpstr>       Unit 06_05  축구의 나라, 브라질_A / p.56 </vt:lpstr>
      <vt:lpstr>       Unit 06_05  축구의 나라, 브라질_B / p.57 </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648</cp:revision>
  <dcterms:created xsi:type="dcterms:W3CDTF">2018-12-11T01:44:20Z</dcterms:created>
  <dcterms:modified xsi:type="dcterms:W3CDTF">2020-04-26T21:02:45Z</dcterms:modified>
</cp:coreProperties>
</file>